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7"/>
  </p:notesMasterIdLst>
  <p:handoutMasterIdLst>
    <p:handoutMasterId r:id="rId48"/>
  </p:handoutMasterIdLst>
  <p:sldIdLst>
    <p:sldId id="327" r:id="rId2"/>
    <p:sldId id="263" r:id="rId3"/>
    <p:sldId id="329" r:id="rId4"/>
    <p:sldId id="264" r:id="rId5"/>
    <p:sldId id="285" r:id="rId6"/>
    <p:sldId id="339" r:id="rId7"/>
    <p:sldId id="331" r:id="rId8"/>
    <p:sldId id="330" r:id="rId9"/>
    <p:sldId id="332" r:id="rId10"/>
    <p:sldId id="333" r:id="rId11"/>
    <p:sldId id="279" r:id="rId12"/>
    <p:sldId id="280" r:id="rId13"/>
    <p:sldId id="281" r:id="rId14"/>
    <p:sldId id="282" r:id="rId15"/>
    <p:sldId id="303" r:id="rId16"/>
    <p:sldId id="283" r:id="rId17"/>
    <p:sldId id="258" r:id="rId18"/>
    <p:sldId id="286" r:id="rId19"/>
    <p:sldId id="259" r:id="rId20"/>
    <p:sldId id="304" r:id="rId21"/>
    <p:sldId id="257" r:id="rId22"/>
    <p:sldId id="334" r:id="rId23"/>
    <p:sldId id="343" r:id="rId24"/>
    <p:sldId id="288" r:id="rId25"/>
    <p:sldId id="346" r:id="rId26"/>
    <p:sldId id="347" r:id="rId27"/>
    <p:sldId id="344" r:id="rId28"/>
    <p:sldId id="345" r:id="rId29"/>
    <p:sldId id="265" r:id="rId30"/>
    <p:sldId id="287" r:id="rId31"/>
    <p:sldId id="305" r:id="rId32"/>
    <p:sldId id="340" r:id="rId33"/>
    <p:sldId id="306" r:id="rId34"/>
    <p:sldId id="307" r:id="rId35"/>
    <p:sldId id="308" r:id="rId36"/>
    <p:sldId id="309" r:id="rId37"/>
    <p:sldId id="310" r:id="rId38"/>
    <p:sldId id="342" r:id="rId39"/>
    <p:sldId id="341" r:id="rId40"/>
    <p:sldId id="338" r:id="rId41"/>
    <p:sldId id="289" r:id="rId42"/>
    <p:sldId id="337" r:id="rId43"/>
    <p:sldId id="290" r:id="rId44"/>
    <p:sldId id="335" r:id="rId45"/>
    <p:sldId id="328" r:id="rId46"/>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kern="1200">
        <a:solidFill>
          <a:schemeClr val="tx1"/>
        </a:solidFill>
        <a:latin typeface="Verdan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8" y="-90"/>
      </p:cViewPr>
      <p:guideLst>
        <p:guide orient="horz" pos="807"/>
        <p:guide pos="5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98788" cy="458788"/>
          </a:xfrm>
          <a:prstGeom prst="rect">
            <a:avLst/>
          </a:prstGeom>
          <a:noFill/>
          <a:ln w="9525">
            <a:noFill/>
            <a:miter lim="800000"/>
            <a:headEnd/>
            <a:tailEnd/>
          </a:ln>
        </p:spPr>
        <p:txBody>
          <a:bodyPr vert="horz" wrap="none" lIns="90892" tIns="45445" rIns="90892" bIns="45445" numCol="1" anchor="ctr" anchorCtr="0" compatLnSpc="1">
            <a:prstTxWarp prst="textNoShape">
              <a:avLst/>
            </a:prstTxWarp>
          </a:bodyPr>
          <a:lstStyle>
            <a:lvl1pPr defTabSz="908050">
              <a:defRPr sz="1200">
                <a:latin typeface="Helvetica" pitchFamily="34" charset="0"/>
                <a:ea typeface="ＭＳ Ｐゴシック" charset="-128"/>
              </a:defRPr>
            </a:lvl1pPr>
          </a:lstStyle>
          <a:p>
            <a:pPr>
              <a:defRPr/>
            </a:pPr>
            <a:endParaRPr lang="zh-TW" altLang="zh-TW"/>
          </a:p>
        </p:txBody>
      </p:sp>
      <p:sp>
        <p:nvSpPr>
          <p:cNvPr id="37891" name="Rectangle 3"/>
          <p:cNvSpPr>
            <a:spLocks noGrp="1" noChangeArrowheads="1"/>
          </p:cNvSpPr>
          <p:nvPr>
            <p:ph type="dt" sz="quarter" idx="1"/>
          </p:nvPr>
        </p:nvSpPr>
        <p:spPr bwMode="auto">
          <a:xfrm>
            <a:off x="3900488" y="0"/>
            <a:ext cx="3000375" cy="458788"/>
          </a:xfrm>
          <a:prstGeom prst="rect">
            <a:avLst/>
          </a:prstGeom>
          <a:noFill/>
          <a:ln w="9525">
            <a:noFill/>
            <a:miter lim="800000"/>
            <a:headEnd/>
            <a:tailEnd/>
          </a:ln>
        </p:spPr>
        <p:txBody>
          <a:bodyPr vert="horz" wrap="none" lIns="90892" tIns="45445" rIns="90892" bIns="45445" numCol="1" anchor="ctr" anchorCtr="0" compatLnSpc="1">
            <a:prstTxWarp prst="textNoShape">
              <a:avLst/>
            </a:prstTxWarp>
          </a:bodyPr>
          <a:lstStyle>
            <a:lvl1pPr algn="r" defTabSz="908050">
              <a:defRPr sz="1200">
                <a:latin typeface="Helvetica" pitchFamily="34" charset="0"/>
                <a:ea typeface="ＭＳ Ｐゴシック" charset="-128"/>
              </a:defRPr>
            </a:lvl1pPr>
          </a:lstStyle>
          <a:p>
            <a:pPr>
              <a:defRPr/>
            </a:pPr>
            <a:endParaRPr lang="zh-TW" altLang="zh-TW"/>
          </a:p>
        </p:txBody>
      </p:sp>
      <p:sp>
        <p:nvSpPr>
          <p:cNvPr id="37892" name="Rectangle 4"/>
          <p:cNvSpPr>
            <a:spLocks noGrp="1" noChangeArrowheads="1"/>
          </p:cNvSpPr>
          <p:nvPr>
            <p:ph type="ftr" sz="quarter" idx="2"/>
          </p:nvPr>
        </p:nvSpPr>
        <p:spPr bwMode="auto">
          <a:xfrm>
            <a:off x="0" y="8853488"/>
            <a:ext cx="2998788" cy="457200"/>
          </a:xfrm>
          <a:prstGeom prst="rect">
            <a:avLst/>
          </a:prstGeom>
          <a:noFill/>
          <a:ln w="9525">
            <a:noFill/>
            <a:miter lim="800000"/>
            <a:headEnd/>
            <a:tailEnd/>
          </a:ln>
        </p:spPr>
        <p:txBody>
          <a:bodyPr vert="horz" wrap="none" lIns="90892" tIns="45445" rIns="90892" bIns="45445" numCol="1" anchor="b" anchorCtr="0" compatLnSpc="1">
            <a:prstTxWarp prst="textNoShape">
              <a:avLst/>
            </a:prstTxWarp>
          </a:bodyPr>
          <a:lstStyle>
            <a:lvl1pPr defTabSz="908050">
              <a:defRPr sz="1200">
                <a:latin typeface="Helvetica" pitchFamily="34" charset="0"/>
                <a:ea typeface="ＭＳ Ｐゴシック" charset="-128"/>
              </a:defRPr>
            </a:lvl1pPr>
          </a:lstStyle>
          <a:p>
            <a:pPr>
              <a:defRPr/>
            </a:pPr>
            <a:endParaRPr lang="zh-TW" altLang="zh-TW"/>
          </a:p>
        </p:txBody>
      </p:sp>
      <p:sp>
        <p:nvSpPr>
          <p:cNvPr id="37893" name="Rectangle 5"/>
          <p:cNvSpPr>
            <a:spLocks noGrp="1" noChangeArrowheads="1"/>
          </p:cNvSpPr>
          <p:nvPr>
            <p:ph type="sldNum" sz="quarter" idx="3"/>
          </p:nvPr>
        </p:nvSpPr>
        <p:spPr bwMode="auto">
          <a:xfrm>
            <a:off x="3900488" y="8853488"/>
            <a:ext cx="3000375" cy="457200"/>
          </a:xfrm>
          <a:prstGeom prst="rect">
            <a:avLst/>
          </a:prstGeom>
          <a:noFill/>
          <a:ln w="9525">
            <a:noFill/>
            <a:miter lim="800000"/>
            <a:headEnd/>
            <a:tailEnd/>
          </a:ln>
        </p:spPr>
        <p:txBody>
          <a:bodyPr vert="horz" wrap="none" lIns="90892" tIns="45445" rIns="90892" bIns="45445" numCol="1" anchor="b" anchorCtr="0" compatLnSpc="1">
            <a:prstTxWarp prst="textNoShape">
              <a:avLst/>
            </a:prstTxWarp>
          </a:bodyPr>
          <a:lstStyle>
            <a:lvl1pPr algn="r" defTabSz="908050">
              <a:defRPr sz="1200">
                <a:latin typeface="Helvetica" pitchFamily="34" charset="0"/>
                <a:ea typeface="ＭＳ Ｐゴシック" charset="-128"/>
              </a:defRPr>
            </a:lvl1pPr>
          </a:lstStyle>
          <a:p>
            <a:pPr>
              <a:defRPr/>
            </a:pPr>
            <a:fld id="{1D8560EB-7110-4682-98C2-C27AA4C754C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98788" cy="458788"/>
          </a:xfrm>
          <a:prstGeom prst="rect">
            <a:avLst/>
          </a:prstGeom>
          <a:noFill/>
          <a:ln w="9525">
            <a:noFill/>
            <a:miter lim="800000"/>
            <a:headEnd/>
            <a:tailEnd/>
          </a:ln>
        </p:spPr>
        <p:txBody>
          <a:bodyPr vert="horz" wrap="none" lIns="90892" tIns="45445" rIns="90892" bIns="45445" numCol="1" anchor="ctr" anchorCtr="0" compatLnSpc="1">
            <a:prstTxWarp prst="textNoShape">
              <a:avLst/>
            </a:prstTxWarp>
          </a:bodyPr>
          <a:lstStyle>
            <a:lvl1pPr defTabSz="908050">
              <a:defRPr sz="1200">
                <a:latin typeface="Helvetica" pitchFamily="34" charset="0"/>
                <a:ea typeface="ＭＳ Ｐゴシック" charset="-128"/>
              </a:defRPr>
            </a:lvl1pPr>
          </a:lstStyle>
          <a:p>
            <a:pPr>
              <a:defRPr/>
            </a:pPr>
            <a:endParaRPr lang="zh-TW" altLang="zh-TW"/>
          </a:p>
        </p:txBody>
      </p:sp>
      <p:sp>
        <p:nvSpPr>
          <p:cNvPr id="76803" name="Rectangle 3"/>
          <p:cNvSpPr>
            <a:spLocks noGrp="1" noChangeArrowheads="1"/>
          </p:cNvSpPr>
          <p:nvPr>
            <p:ph type="dt" idx="1"/>
          </p:nvPr>
        </p:nvSpPr>
        <p:spPr bwMode="auto">
          <a:xfrm>
            <a:off x="3900488" y="0"/>
            <a:ext cx="3000375" cy="458788"/>
          </a:xfrm>
          <a:prstGeom prst="rect">
            <a:avLst/>
          </a:prstGeom>
          <a:noFill/>
          <a:ln w="9525">
            <a:noFill/>
            <a:miter lim="800000"/>
            <a:headEnd/>
            <a:tailEnd/>
          </a:ln>
        </p:spPr>
        <p:txBody>
          <a:bodyPr vert="horz" wrap="none" lIns="90892" tIns="45445" rIns="90892" bIns="45445" numCol="1" anchor="ctr" anchorCtr="0" compatLnSpc="1">
            <a:prstTxWarp prst="textNoShape">
              <a:avLst/>
            </a:prstTxWarp>
          </a:bodyPr>
          <a:lstStyle>
            <a:lvl1pPr algn="r" defTabSz="908050">
              <a:defRPr sz="1200">
                <a:latin typeface="Helvetica" pitchFamily="34" charset="0"/>
                <a:ea typeface="ＭＳ Ｐゴシック" charset="-128"/>
              </a:defRPr>
            </a:lvl1pPr>
          </a:lstStyle>
          <a:p>
            <a:pPr>
              <a:defRPr/>
            </a:pPr>
            <a:endParaRPr lang="zh-TW" altLang="zh-TW"/>
          </a:p>
        </p:txBody>
      </p:sp>
      <p:sp>
        <p:nvSpPr>
          <p:cNvPr id="45060" name="Rectangle 4"/>
          <p:cNvSpPr>
            <a:spLocks noChangeArrowheads="1" noTextEdit="1"/>
          </p:cNvSpPr>
          <p:nvPr>
            <p:ph type="sldImg" idx="2"/>
          </p:nvPr>
        </p:nvSpPr>
        <p:spPr bwMode="auto">
          <a:xfrm>
            <a:off x="1073150" y="688975"/>
            <a:ext cx="4678363" cy="3508375"/>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900113" y="4427538"/>
            <a:ext cx="5100637" cy="4195762"/>
          </a:xfrm>
          <a:prstGeom prst="rect">
            <a:avLst/>
          </a:prstGeom>
          <a:noFill/>
          <a:ln w="9525">
            <a:noFill/>
            <a:miter lim="800000"/>
            <a:headEnd/>
            <a:tailEnd/>
          </a:ln>
        </p:spPr>
        <p:txBody>
          <a:bodyPr vert="horz" wrap="none" lIns="90892" tIns="45445" rIns="90892" bIns="45445"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6" name="Rectangle 6"/>
          <p:cNvSpPr>
            <a:spLocks noGrp="1" noChangeArrowheads="1"/>
          </p:cNvSpPr>
          <p:nvPr>
            <p:ph type="ftr" sz="quarter" idx="4"/>
          </p:nvPr>
        </p:nvSpPr>
        <p:spPr bwMode="auto">
          <a:xfrm>
            <a:off x="0" y="8853488"/>
            <a:ext cx="2998788" cy="457200"/>
          </a:xfrm>
          <a:prstGeom prst="rect">
            <a:avLst/>
          </a:prstGeom>
          <a:noFill/>
          <a:ln w="9525">
            <a:noFill/>
            <a:miter lim="800000"/>
            <a:headEnd/>
            <a:tailEnd/>
          </a:ln>
        </p:spPr>
        <p:txBody>
          <a:bodyPr vert="horz" wrap="none" lIns="90892" tIns="45445" rIns="90892" bIns="45445" numCol="1" anchor="b" anchorCtr="0" compatLnSpc="1">
            <a:prstTxWarp prst="textNoShape">
              <a:avLst/>
            </a:prstTxWarp>
          </a:bodyPr>
          <a:lstStyle>
            <a:lvl1pPr defTabSz="908050">
              <a:defRPr sz="1200">
                <a:latin typeface="Helvetica" pitchFamily="34" charset="0"/>
                <a:ea typeface="ＭＳ Ｐゴシック" charset="-128"/>
              </a:defRPr>
            </a:lvl1pPr>
          </a:lstStyle>
          <a:p>
            <a:pPr>
              <a:defRPr/>
            </a:pPr>
            <a:endParaRPr lang="zh-TW" altLang="zh-TW"/>
          </a:p>
        </p:txBody>
      </p:sp>
      <p:sp>
        <p:nvSpPr>
          <p:cNvPr id="76807" name="Rectangle 7"/>
          <p:cNvSpPr>
            <a:spLocks noGrp="1" noChangeArrowheads="1"/>
          </p:cNvSpPr>
          <p:nvPr>
            <p:ph type="sldNum" sz="quarter" idx="5"/>
          </p:nvPr>
        </p:nvSpPr>
        <p:spPr bwMode="auto">
          <a:xfrm>
            <a:off x="3900488" y="8853488"/>
            <a:ext cx="3000375" cy="457200"/>
          </a:xfrm>
          <a:prstGeom prst="rect">
            <a:avLst/>
          </a:prstGeom>
          <a:noFill/>
          <a:ln w="9525">
            <a:noFill/>
            <a:miter lim="800000"/>
            <a:headEnd/>
            <a:tailEnd/>
          </a:ln>
        </p:spPr>
        <p:txBody>
          <a:bodyPr vert="horz" wrap="none" lIns="90892" tIns="45445" rIns="90892" bIns="45445" numCol="1" anchor="b" anchorCtr="0" compatLnSpc="1">
            <a:prstTxWarp prst="textNoShape">
              <a:avLst/>
            </a:prstTxWarp>
          </a:bodyPr>
          <a:lstStyle>
            <a:lvl1pPr algn="r" defTabSz="908050">
              <a:defRPr sz="1200">
                <a:latin typeface="Helvetica" pitchFamily="34" charset="0"/>
                <a:ea typeface="ＭＳ Ｐゴシック" charset="-128"/>
              </a:defRPr>
            </a:lvl1pPr>
          </a:lstStyle>
          <a:p>
            <a:pPr>
              <a:defRPr/>
            </a:pPr>
            <a:fld id="{69ECA59E-9C31-4656-96DD-9482B0985B2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C520325-AB23-4E0A-BA17-E3A1464176C1}" type="slidenum">
              <a:rPr lang="en-US" altLang="zh-TW" smtClean="0">
                <a:ea typeface="ＭＳ Ｐゴシック" pitchFamily="34" charset="-128"/>
              </a:rPr>
              <a:pPr/>
              <a:t>1</a:t>
            </a:fld>
            <a:endParaRPr lang="en-US" altLang="zh-TW" smtClean="0">
              <a:ea typeface="ＭＳ Ｐゴシック" pitchFamily="34" charset="-128"/>
            </a:endParaRPr>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A067299-CB15-4F83-9D6F-32F6C5C1CB22}" type="slidenum">
              <a:rPr lang="en-US" altLang="zh-TW" smtClean="0">
                <a:ea typeface="ＭＳ Ｐゴシック" pitchFamily="34" charset="-128"/>
              </a:rPr>
              <a:pPr/>
              <a:t>11</a:t>
            </a:fld>
            <a:endParaRPr lang="en-US" altLang="zh-TW" smtClean="0">
              <a:ea typeface="ＭＳ Ｐゴシック" pitchFamily="34" charset="-128"/>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6C385F6-41FD-4B57-8A69-15AECFC78349}" type="slidenum">
              <a:rPr lang="en-US" altLang="zh-TW" smtClean="0">
                <a:ea typeface="ＭＳ Ｐゴシック" pitchFamily="34" charset="-128"/>
              </a:rPr>
              <a:pPr/>
              <a:t>12</a:t>
            </a:fld>
            <a:endParaRPr lang="en-US" altLang="zh-TW" smtClean="0">
              <a:ea typeface="ＭＳ Ｐゴシック" pitchFamily="34" charset="-128"/>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5ED3109-F42F-4030-9595-23AB14BCFCFF}" type="slidenum">
              <a:rPr lang="en-US" altLang="zh-TW" smtClean="0">
                <a:ea typeface="ＭＳ Ｐゴシック" pitchFamily="34" charset="-128"/>
              </a:rPr>
              <a:pPr/>
              <a:t>13</a:t>
            </a:fld>
            <a:endParaRPr lang="en-US" altLang="zh-TW" smtClean="0">
              <a:ea typeface="ＭＳ Ｐゴシック" pitchFamily="34" charset="-128"/>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05DDA5B-6B47-4ED3-828E-53A6F38BE44F}" type="slidenum">
              <a:rPr lang="en-US" altLang="zh-TW" smtClean="0">
                <a:ea typeface="ＭＳ Ｐゴシック" pitchFamily="34" charset="-128"/>
              </a:rPr>
              <a:pPr/>
              <a:t>14</a:t>
            </a:fld>
            <a:endParaRPr lang="en-US" altLang="zh-TW" smtClean="0">
              <a:ea typeface="ＭＳ Ｐゴシック" pitchFamily="34" charset="-128"/>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2F00B7D-B434-4880-BB45-B7D23D823F65}" type="slidenum">
              <a:rPr lang="en-US" altLang="zh-TW" smtClean="0">
                <a:ea typeface="ＭＳ Ｐゴシック" pitchFamily="34" charset="-128"/>
              </a:rPr>
              <a:pPr/>
              <a:t>15</a:t>
            </a:fld>
            <a:endParaRPr lang="en-US" altLang="zh-TW" smtClean="0">
              <a:ea typeface="ＭＳ Ｐゴシック" pitchFamily="34" charset="-128"/>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BD62A95-6B30-4AEE-BBAD-DE5D283896BA}" type="slidenum">
              <a:rPr lang="en-US" altLang="zh-TW" smtClean="0">
                <a:ea typeface="ＭＳ Ｐゴシック" pitchFamily="34" charset="-128"/>
              </a:rPr>
              <a:pPr/>
              <a:t>16</a:t>
            </a:fld>
            <a:endParaRPr lang="en-US" altLang="zh-TW" smtClean="0">
              <a:ea typeface="ＭＳ Ｐゴシック" pitchFamily="34" charset="-128"/>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A4DF68D-D104-48F7-9A75-F896E82BAA83}" type="slidenum">
              <a:rPr lang="en-US" altLang="zh-TW" smtClean="0">
                <a:ea typeface="ＭＳ Ｐゴシック" pitchFamily="34" charset="-128"/>
              </a:rPr>
              <a:pPr/>
              <a:t>17</a:t>
            </a:fld>
            <a:endParaRPr lang="en-US" altLang="zh-TW" smtClean="0">
              <a:ea typeface="ＭＳ Ｐゴシック" pitchFamily="34" charset="-128"/>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80EB757-DA5E-4E88-B066-CBA8F10F2F49}" type="slidenum">
              <a:rPr lang="en-US" altLang="zh-TW" smtClean="0">
                <a:ea typeface="ＭＳ Ｐゴシック" pitchFamily="34" charset="-128"/>
              </a:rPr>
              <a:pPr/>
              <a:t>18</a:t>
            </a:fld>
            <a:endParaRPr lang="en-US" altLang="zh-TW" smtClean="0">
              <a:ea typeface="ＭＳ Ｐゴシック" pitchFamily="34" charset="-128"/>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59533D1-35AC-4DB3-8B78-0E886ACBB28C}" type="slidenum">
              <a:rPr lang="en-US" altLang="zh-TW" smtClean="0">
                <a:ea typeface="ＭＳ Ｐゴシック" pitchFamily="34" charset="-128"/>
              </a:rPr>
              <a:pPr/>
              <a:t>19</a:t>
            </a:fld>
            <a:endParaRPr lang="en-US" altLang="zh-TW" smtClean="0">
              <a:ea typeface="ＭＳ Ｐゴシック" pitchFamily="34" charset="-128"/>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77686D0-61BF-4BF0-8F16-A46B7AD73D08}" type="slidenum">
              <a:rPr lang="en-US" altLang="zh-TW" smtClean="0">
                <a:ea typeface="ＭＳ Ｐゴシック" pitchFamily="34" charset="-128"/>
              </a:rPr>
              <a:pPr/>
              <a:t>2</a:t>
            </a:fld>
            <a:endParaRPr lang="en-US" altLang="zh-TW" smtClean="0">
              <a:ea typeface="ＭＳ Ｐゴシック" pitchFamily="34" charset="-128"/>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C8F8E1C-877D-4EF0-88AB-CBBA17CCBAF0}" type="slidenum">
              <a:rPr lang="en-US" altLang="zh-TW" smtClean="0">
                <a:ea typeface="ＭＳ Ｐゴシック" pitchFamily="34" charset="-128"/>
              </a:rPr>
              <a:pPr/>
              <a:t>20</a:t>
            </a:fld>
            <a:endParaRPr lang="en-US" altLang="zh-TW" smtClean="0">
              <a:ea typeface="ＭＳ Ｐゴシック" pitchFamily="34" charset="-128"/>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3C1F1D9-1FAD-4BE5-9D02-812EB92D4B38}" type="slidenum">
              <a:rPr lang="en-US" altLang="zh-TW" smtClean="0">
                <a:ea typeface="ＭＳ Ｐゴシック" pitchFamily="34" charset="-128"/>
              </a:rPr>
              <a:pPr/>
              <a:t>21</a:t>
            </a:fld>
            <a:endParaRPr lang="en-US" altLang="zh-TW" smtClean="0">
              <a:ea typeface="ＭＳ Ｐゴシック" pitchFamily="34" charset="-128"/>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746DCB1-12A9-461E-9A80-C7149DC02B39}" type="slidenum">
              <a:rPr lang="en-US" altLang="zh-TW" smtClean="0">
                <a:ea typeface="ＭＳ Ｐゴシック" pitchFamily="34" charset="-128"/>
              </a:rPr>
              <a:pPr/>
              <a:t>24</a:t>
            </a:fld>
            <a:endParaRPr lang="en-US" altLang="zh-TW" smtClean="0">
              <a:ea typeface="ＭＳ Ｐゴシック" pitchFamily="34" charset="-128"/>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270F797-DFDE-4407-80AC-99A629F56673}" type="slidenum">
              <a:rPr lang="en-US" altLang="zh-TW" smtClean="0">
                <a:ea typeface="ＭＳ Ｐゴシック" pitchFamily="34" charset="-128"/>
              </a:rPr>
              <a:pPr/>
              <a:t>29</a:t>
            </a:fld>
            <a:endParaRPr lang="en-US" altLang="zh-TW" smtClean="0">
              <a:ea typeface="ＭＳ Ｐゴシック" pitchFamily="34" charset="-128"/>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F472003-C1C8-4A95-A103-1929DD3D044A}" type="slidenum">
              <a:rPr lang="en-US" altLang="zh-TW" smtClean="0">
                <a:ea typeface="ＭＳ Ｐゴシック" pitchFamily="34" charset="-128"/>
              </a:rPr>
              <a:pPr/>
              <a:t>30</a:t>
            </a:fld>
            <a:endParaRPr lang="en-US" altLang="zh-TW" smtClean="0">
              <a:ea typeface="ＭＳ Ｐゴシック" pitchFamily="34" charset="-128"/>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7FF98C3-A88D-4E5E-A87F-2BD0AA3FA892}" type="slidenum">
              <a:rPr lang="en-US" altLang="zh-TW" smtClean="0">
                <a:ea typeface="ＭＳ Ｐゴシック" pitchFamily="34" charset="-128"/>
              </a:rPr>
              <a:pPr/>
              <a:t>31</a:t>
            </a:fld>
            <a:endParaRPr lang="en-US" altLang="zh-TW" smtClean="0">
              <a:ea typeface="ＭＳ Ｐゴシック" pitchFamily="34" charset="-128"/>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A9CF8F-020A-4351-A47E-8CD314D47181}" type="slidenum">
              <a:rPr lang="en-US" altLang="zh-TW" smtClean="0">
                <a:ea typeface="ＭＳ Ｐゴシック" pitchFamily="34" charset="-128"/>
              </a:rPr>
              <a:pPr/>
              <a:t>32</a:t>
            </a:fld>
            <a:endParaRPr lang="en-US" altLang="zh-TW" smtClean="0">
              <a:ea typeface="ＭＳ Ｐゴシック" pitchFamily="34" charset="-128"/>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2AA9310-BF3A-423B-9E9A-28154B30C06E}" type="slidenum">
              <a:rPr lang="en-US" altLang="zh-TW" smtClean="0">
                <a:ea typeface="ＭＳ Ｐゴシック" pitchFamily="34" charset="-128"/>
              </a:rPr>
              <a:pPr/>
              <a:t>33</a:t>
            </a:fld>
            <a:endParaRPr lang="en-US" altLang="zh-TW" smtClean="0">
              <a:ea typeface="ＭＳ Ｐゴシック" pitchFamily="34" charset="-128"/>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06A042C-0021-4914-B12C-B65525C387A0}" type="slidenum">
              <a:rPr lang="en-US" altLang="zh-TW" smtClean="0">
                <a:ea typeface="ＭＳ Ｐゴシック" pitchFamily="34" charset="-128"/>
              </a:rPr>
              <a:pPr/>
              <a:t>34</a:t>
            </a:fld>
            <a:endParaRPr lang="en-US" altLang="zh-TW" smtClean="0">
              <a:ea typeface="ＭＳ Ｐゴシック" pitchFamily="34" charset="-128"/>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BE730A9-B715-4225-91E0-40C9B8B814D7}" type="slidenum">
              <a:rPr lang="en-US" altLang="zh-TW" smtClean="0">
                <a:ea typeface="ＭＳ Ｐゴシック" pitchFamily="34" charset="-128"/>
              </a:rPr>
              <a:pPr/>
              <a:t>35</a:t>
            </a:fld>
            <a:endParaRPr lang="en-US" altLang="zh-TW" smtClean="0">
              <a:ea typeface="ＭＳ Ｐゴシック" pitchFamily="34" charset="-128"/>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DA207C1-917C-4440-A821-C076551E566F}" type="slidenum">
              <a:rPr lang="en-US" altLang="zh-TW" smtClean="0">
                <a:ea typeface="ＭＳ Ｐゴシック" pitchFamily="34" charset="-128"/>
              </a:rPr>
              <a:pPr/>
              <a:t>36</a:t>
            </a:fld>
            <a:endParaRPr lang="en-US" altLang="zh-TW" smtClean="0">
              <a:ea typeface="ＭＳ Ｐゴシック" pitchFamily="34" charset="-128"/>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8A722BF-F555-47C7-AD2A-8B26CE708FF6}" type="slidenum">
              <a:rPr lang="en-US" altLang="zh-TW" smtClean="0">
                <a:ea typeface="ＭＳ Ｐゴシック" pitchFamily="34" charset="-128"/>
              </a:rPr>
              <a:pPr/>
              <a:t>37</a:t>
            </a:fld>
            <a:endParaRPr lang="en-US" altLang="zh-TW" smtClean="0">
              <a:ea typeface="ＭＳ Ｐゴシック" pitchFamily="34" charset="-128"/>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CB5AF1F-5AFA-4026-B9A6-E08BBD9FBC1C}" type="slidenum">
              <a:rPr lang="en-US" altLang="zh-TW" smtClean="0">
                <a:ea typeface="ＭＳ Ｐゴシック" pitchFamily="34" charset="-128"/>
              </a:rPr>
              <a:pPr/>
              <a:t>38</a:t>
            </a:fld>
            <a:endParaRPr lang="en-US" altLang="zh-TW" smtClean="0">
              <a:ea typeface="ＭＳ Ｐゴシック" pitchFamily="34" charset="-128"/>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7EBEDE4-E302-48B9-BB19-40FBB80955FE}" type="slidenum">
              <a:rPr lang="en-US" altLang="zh-TW" smtClean="0">
                <a:ea typeface="ＭＳ Ｐゴシック" pitchFamily="34" charset="-128"/>
              </a:rPr>
              <a:pPr/>
              <a:t>39</a:t>
            </a:fld>
            <a:endParaRPr lang="en-US" altLang="zh-TW" smtClean="0">
              <a:ea typeface="ＭＳ Ｐゴシック" pitchFamily="34" charset="-128"/>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900488" y="8853488"/>
            <a:ext cx="3000375" cy="457200"/>
          </a:xfrm>
          <a:prstGeom prst="rect">
            <a:avLst/>
          </a:prstGeom>
          <a:noFill/>
          <a:ln w="9525">
            <a:noFill/>
            <a:miter lim="800000"/>
            <a:headEnd/>
            <a:tailEnd/>
          </a:ln>
        </p:spPr>
        <p:txBody>
          <a:bodyPr wrap="none" lIns="90892" tIns="45445" rIns="90892" bIns="45445" anchor="b"/>
          <a:lstStyle/>
          <a:p>
            <a:pPr algn="r" defTabSz="908050"/>
            <a:fld id="{824797E6-1DF2-4631-BBF3-A6D1D7F81BED}" type="slidenum">
              <a:rPr lang="en-US" altLang="zh-TW" sz="1200">
                <a:latin typeface="Helvetica" pitchFamily="34" charset="0"/>
              </a:rPr>
              <a:pPr algn="r" defTabSz="908050"/>
              <a:t>40</a:t>
            </a:fld>
            <a:endParaRPr lang="en-US" altLang="zh-TW" sz="1200">
              <a:latin typeface="Helvetica" pitchFamily="34"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D7A1322-03D5-4310-9843-67C531E0815E}" type="slidenum">
              <a:rPr lang="en-US" altLang="zh-TW" smtClean="0">
                <a:ea typeface="ＭＳ Ｐゴシック" pitchFamily="34" charset="-128"/>
              </a:rPr>
              <a:pPr/>
              <a:t>41</a:t>
            </a:fld>
            <a:endParaRPr lang="en-US" altLang="zh-TW" smtClean="0">
              <a:ea typeface="ＭＳ Ｐゴシック" pitchFamily="34" charset="-128"/>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06AC192-B00A-428F-A406-3231C4D8DF9C}" type="slidenum">
              <a:rPr lang="en-US" altLang="zh-TW" smtClean="0">
                <a:ea typeface="ＭＳ Ｐゴシック" pitchFamily="34" charset="-128"/>
              </a:rPr>
              <a:pPr/>
              <a:t>43</a:t>
            </a:fld>
            <a:endParaRPr lang="en-US" altLang="zh-TW" smtClean="0">
              <a:ea typeface="ＭＳ Ｐゴシック" pitchFamily="34" charset="-128"/>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2ADF6C4-D4DB-4773-BFBD-26D3748C8518}" type="slidenum">
              <a:rPr lang="en-US" altLang="zh-TW" smtClean="0">
                <a:ea typeface="ＭＳ Ｐゴシック" pitchFamily="34" charset="-128"/>
              </a:rPr>
              <a:pPr/>
              <a:t>4</a:t>
            </a:fld>
            <a:endParaRPr lang="en-US" altLang="zh-TW" smtClean="0">
              <a:ea typeface="ＭＳ Ｐゴシック" pitchFamily="34" charset="-128"/>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317595A-0276-4D8F-B172-B35B91AE6B2E}" type="slidenum">
              <a:rPr lang="en-US" altLang="zh-TW" smtClean="0">
                <a:ea typeface="ＭＳ Ｐゴシック" pitchFamily="34" charset="-128"/>
              </a:rPr>
              <a:pPr/>
              <a:t>45</a:t>
            </a:fld>
            <a:endParaRPr lang="en-US" altLang="zh-TW" smtClean="0">
              <a:ea typeface="ＭＳ Ｐゴシック" pitchFamily="34" charset="-128"/>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C651AF3-C4FE-4505-8D0B-1BF912D6787A}" type="slidenum">
              <a:rPr lang="en-US" altLang="zh-TW" smtClean="0">
                <a:ea typeface="ＭＳ Ｐゴシック" pitchFamily="34" charset="-128"/>
              </a:rPr>
              <a:pPr/>
              <a:t>5</a:t>
            </a:fld>
            <a:endParaRPr lang="en-US" altLang="zh-TW" smtClean="0">
              <a:ea typeface="ＭＳ Ｐゴシック" pitchFamily="34" charset="-128"/>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8E8991E-44CE-47CF-AA1F-775B0F202D27}" type="slidenum">
              <a:rPr lang="en-US" altLang="zh-TW" smtClean="0">
                <a:ea typeface="ＭＳ Ｐゴシック" pitchFamily="34" charset="-128"/>
              </a:rPr>
              <a:pPr/>
              <a:t>6</a:t>
            </a:fld>
            <a:endParaRPr lang="en-US" altLang="zh-TW" smtClean="0">
              <a:ea typeface="ＭＳ Ｐゴシック" pitchFamily="34" charset="-128"/>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pPr>
                <a:defRPr/>
              </a:pPr>
              <a:endParaRPr lang="zh-TW" altLang="zh-TW">
                <a:ea typeface="ＭＳ Ｐゴシック" charset="-128"/>
              </a:endParaRPr>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pPr>
                <a:defRPr/>
              </a:pPr>
              <a:endParaRPr lang="zh-TW" altLang="zh-TW">
                <a:ea typeface="ＭＳ Ｐゴシック" charset="-128"/>
              </a:endParaRPr>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pPr>
                <a:defRPr/>
              </a:pPr>
              <a:endParaRPr lang="zh-TW" altLang="zh-TW">
                <a:ea typeface="ＭＳ Ｐゴシック" charset="-128"/>
              </a:endParaRPr>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336699"/>
                </a:solidFill>
                <a:latin typeface="Helvetica" charset="0"/>
                <a:ea typeface="ＭＳ Ｐゴシック" charset="-128"/>
              </a:rPr>
              <a:t>Silberschatz, Galvin and Gagne ©2009</a:t>
            </a:r>
          </a:p>
        </p:txBody>
      </p:sp>
      <p:sp>
        <p:nvSpPr>
          <p:cNvPr id="8" name="Text Box 8"/>
          <p:cNvSpPr txBox="1">
            <a:spLocks noChangeArrowheads="1"/>
          </p:cNvSpPr>
          <p:nvPr/>
        </p:nvSpPr>
        <p:spPr bwMode="auto">
          <a:xfrm>
            <a:off x="26988" y="6613525"/>
            <a:ext cx="267017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336699"/>
                </a:solidFill>
                <a:latin typeface="Helvetica" charset="0"/>
                <a:ea typeface="ＭＳ Ｐゴシック" charset="-128"/>
              </a:rPr>
              <a:t>Operating System Concepts – 8</a:t>
            </a:r>
            <a:r>
              <a:rPr lang="en-US" sz="1000" b="1" baseline="30000">
                <a:solidFill>
                  <a:srgbClr val="336699"/>
                </a:solidFill>
                <a:latin typeface="Helvetica" charset="0"/>
                <a:ea typeface="ＭＳ Ｐゴシック" charset="-128"/>
              </a:rPr>
              <a:t>th</a:t>
            </a:r>
            <a:r>
              <a:rPr lang="en-US" sz="1000" b="1">
                <a:solidFill>
                  <a:srgbClr val="336699"/>
                </a:solidFill>
                <a:latin typeface="Helvetica" charset="0"/>
                <a:ea typeface="ＭＳ Ｐゴシック" charset="-128"/>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43263" y="4006850"/>
            <a:ext cx="2336800" cy="1887538"/>
          </a:xfrm>
          <a:prstGeom prst="rect">
            <a:avLst/>
          </a:prstGeom>
          <a:noFill/>
          <a:ln w="57150" cmpd="thinThick">
            <a:solidFill>
              <a:srgbClr val="66CCFF"/>
            </a:solidFill>
            <a:miter lim="800000"/>
            <a:headEnd/>
            <a:tailEnd/>
          </a:ln>
          <a:effectLst/>
        </p:spPr>
        <p:txBody>
          <a:bodyPr wrap="none" anchor="ctr"/>
          <a:lstStyle/>
          <a:p>
            <a:pPr>
              <a:defRPr/>
            </a:pPr>
            <a:endParaRPr lang="zh-TW" altLang="zh-TW">
              <a:ea typeface="ＭＳ Ｐゴシック" charset="-128"/>
            </a:endParaRPr>
          </a:p>
        </p:txBody>
      </p:sp>
      <p:sp>
        <p:nvSpPr>
          <p:cNvPr id="14745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46437"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zh-TW" altLang="zh-TW" sz="2400">
              <a:latin typeface="Times New Roman" pitchFamily="18" charset="0"/>
              <a:ea typeface="ＭＳ Ｐゴシック" charset="-128"/>
            </a:endParaRPr>
          </a:p>
        </p:txBody>
      </p:sp>
      <p:sp>
        <p:nvSpPr>
          <p:cNvPr id="146438"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latin typeface="Verdana" charset="0"/>
              <a:ea typeface="+mn-ea"/>
            </a:endParaRPr>
          </a:p>
        </p:txBody>
      </p:sp>
      <p:sp>
        <p:nvSpPr>
          <p:cNvPr id="146439"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defRPr/>
            </a:pPr>
            <a:endParaRPr lang="zh-TW" altLang="zh-TW" sz="2400">
              <a:latin typeface="Times New Roman" pitchFamily="18" charset="0"/>
              <a:ea typeface="ＭＳ Ｐゴシック" charset="-128"/>
            </a:endParaRPr>
          </a:p>
        </p:txBody>
      </p:sp>
      <p:sp>
        <p:nvSpPr>
          <p:cNvPr id="146440"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zh-TW" altLang="zh-TW" sz="2400">
              <a:latin typeface="Times New Roman" pitchFamily="18" charset="0"/>
              <a:ea typeface="ＭＳ Ｐゴシック" charset="-128"/>
            </a:endParaRPr>
          </a:p>
        </p:txBody>
      </p:sp>
      <p:sp>
        <p:nvSpPr>
          <p:cNvPr id="146441"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p>
            <a:pPr algn="ctr">
              <a:spcBef>
                <a:spcPct val="50000"/>
              </a:spcBef>
              <a:defRPr/>
            </a:pPr>
            <a:r>
              <a:rPr lang="en-US" altLang="zh-TW" sz="1000" b="1">
                <a:solidFill>
                  <a:srgbClr val="006699"/>
                </a:solidFill>
                <a:latin typeface="Helvetica" pitchFamily="34" charset="0"/>
                <a:ea typeface="ＭＳ Ｐゴシック" charset="-128"/>
              </a:rPr>
              <a:t>4.</a:t>
            </a:r>
            <a:fld id="{69EE88AA-0C09-4065-BEE3-E68E06CC70FD}" type="slidenum">
              <a:rPr lang="en-US" altLang="zh-TW" sz="1000" b="1">
                <a:solidFill>
                  <a:srgbClr val="006699"/>
                </a:solidFill>
                <a:latin typeface="Helvetica" pitchFamily="34" charset="0"/>
                <a:ea typeface="ＭＳ Ｐゴシック" charset="-128"/>
              </a:rPr>
              <a:pPr algn="ctr">
                <a:spcBef>
                  <a:spcPct val="50000"/>
                </a:spcBef>
                <a:defRPr/>
              </a:pPr>
              <a:t>‹#›</a:t>
            </a:fld>
            <a:endParaRPr lang="en-US" altLang="zh-TW" sz="1000" b="1">
              <a:solidFill>
                <a:srgbClr val="006699"/>
              </a:solidFill>
              <a:latin typeface="Helvetica" pitchFamily="34" charset="0"/>
              <a:ea typeface="ＭＳ Ｐゴシック" charset="-128"/>
            </a:endParaRPr>
          </a:p>
        </p:txBody>
      </p:sp>
      <p:sp>
        <p:nvSpPr>
          <p:cNvPr id="146442"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6699"/>
                </a:solidFill>
                <a:latin typeface="Helvetica" charset="0"/>
                <a:ea typeface="ＭＳ Ｐゴシック" charset="-128"/>
              </a:rPr>
              <a:t>Silberschatz, Galvin and Gagne ©2009</a:t>
            </a:r>
          </a:p>
        </p:txBody>
      </p:sp>
      <p:sp>
        <p:nvSpPr>
          <p:cNvPr id="146443" name="Text Box 11"/>
          <p:cNvSpPr txBox="1">
            <a:spLocks noChangeArrowheads="1"/>
          </p:cNvSpPr>
          <p:nvPr/>
        </p:nvSpPr>
        <p:spPr bwMode="auto">
          <a:xfrm>
            <a:off x="185738" y="6621463"/>
            <a:ext cx="2635250"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006699"/>
                </a:solidFill>
                <a:latin typeface="Helvetica" charset="0"/>
                <a:ea typeface="ＭＳ Ｐゴシック" charset="-128"/>
              </a:rPr>
              <a:t>Operating System Concepts – 8</a:t>
            </a:r>
            <a:r>
              <a:rPr lang="en-US" sz="1000" b="1" baseline="30000">
                <a:solidFill>
                  <a:srgbClr val="006699"/>
                </a:solidFill>
                <a:latin typeface="Helvetica" charset="0"/>
                <a:ea typeface="ＭＳ Ｐゴシック" charset="-128"/>
              </a:rPr>
              <a:t>th</a:t>
            </a:r>
            <a:r>
              <a:rPr lang="en-US" sz="1000" b="1">
                <a:solidFill>
                  <a:srgbClr val="006699"/>
                </a:solidFill>
                <a:latin typeface="Helvetica" charset="0"/>
                <a:ea typeface="ＭＳ Ｐゴシック" charset="-128"/>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mj-cs"/>
        </a:defRPr>
      </a:lvl1pPr>
      <a:lvl2pPr algn="ctr" rtl="0" eaLnBrk="0" fontAlgn="base" hangingPunct="0">
        <a:spcBef>
          <a:spcPct val="0"/>
        </a:spcBef>
        <a:spcAft>
          <a:spcPct val="0"/>
        </a:spcAft>
        <a:defRPr sz="3200" b="1">
          <a:solidFill>
            <a:srgbClr val="006699"/>
          </a:solidFill>
          <a:latin typeface="Arial" charset="0"/>
          <a:ea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pitchFamily="2" charset="2"/>
        <a:buChar char="n"/>
        <a:defRPr kumimoji="1">
          <a:solidFill>
            <a:schemeClr val="tx1"/>
          </a:solidFill>
          <a:latin typeface="+mn-lt"/>
          <a:ea typeface="ＭＳ Ｐゴシック" charset="-128"/>
          <a:cs typeface="+mn-cs"/>
        </a:defRPr>
      </a:lvl1pPr>
      <a:lvl2pPr marL="742950" indent="-285750" algn="l" rtl="0" eaLnBrk="0" fontAlgn="base" hangingPunct="0">
        <a:spcBef>
          <a:spcPct val="35000"/>
        </a:spcBef>
        <a:spcAft>
          <a:spcPct val="0"/>
        </a:spcAft>
        <a:buClr>
          <a:srgbClr val="CC6600"/>
        </a:buClr>
        <a:buSzPct val="80000"/>
        <a:buFont typeface="Monotype Sorts" pitchFamily="2"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pitchFamily="18"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zh-TW" smtClean="0">
                <a:ea typeface="ＭＳ Ｐゴシック" pitchFamily="34" charset="-128"/>
              </a:rPr>
              <a:t>Chapter 4:  Multithreaded Programming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277813"/>
            <a:ext cx="8229600" cy="576262"/>
          </a:xfrm>
        </p:spPr>
        <p:txBody>
          <a:bodyPr/>
          <a:lstStyle/>
          <a:p>
            <a:pPr eaLnBrk="1" hangingPunct="1"/>
            <a:r>
              <a:rPr lang="en-US" altLang="zh-TW" sz="2800" smtClean="0">
                <a:ea typeface="ＭＳ Ｐゴシック" pitchFamily="34" charset="-128"/>
              </a:rPr>
              <a:t>Parallel Execution on a Multicore System</a:t>
            </a:r>
          </a:p>
        </p:txBody>
      </p:sp>
      <p:pic>
        <p:nvPicPr>
          <p:cNvPr id="12291" name="Picture 4" descr="4"/>
          <p:cNvPicPr>
            <a:picLocks noChangeAspect="1" noChangeArrowheads="1"/>
          </p:cNvPicPr>
          <p:nvPr/>
        </p:nvPicPr>
        <p:blipFill>
          <a:blip r:embed="rId3"/>
          <a:srcRect/>
          <a:stretch>
            <a:fillRect/>
          </a:stretch>
        </p:blipFill>
        <p:spPr bwMode="auto">
          <a:xfrm>
            <a:off x="1587500" y="2405063"/>
            <a:ext cx="6097588" cy="213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TW" smtClean="0">
                <a:ea typeface="ＭＳ Ｐゴシック" pitchFamily="34" charset="-128"/>
              </a:rPr>
              <a:t>User Threads</a:t>
            </a:r>
          </a:p>
        </p:txBody>
      </p:sp>
      <p:sp>
        <p:nvSpPr>
          <p:cNvPr id="13315" name="Rectangle 3"/>
          <p:cNvSpPr>
            <a:spLocks noGrp="1" noChangeArrowheads="1"/>
          </p:cNvSpPr>
          <p:nvPr>
            <p:ph type="body" idx="1"/>
          </p:nvPr>
        </p:nvSpPr>
        <p:spPr>
          <a:xfrm>
            <a:off x="479425" y="1009650"/>
            <a:ext cx="8543925" cy="4530725"/>
          </a:xfrm>
        </p:spPr>
        <p:txBody>
          <a:bodyPr/>
          <a:lstStyle/>
          <a:p>
            <a:r>
              <a:rPr lang="en-US" altLang="zh-TW" sz="2800" smtClean="0">
                <a:ea typeface="ＭＳ Ｐゴシック" pitchFamily="34" charset="-128"/>
              </a:rPr>
              <a:t>Thread management done by user-level </a:t>
            </a:r>
            <a:r>
              <a:rPr lang="en-US" altLang="zh-TW" sz="2800" b="1" smtClean="0">
                <a:solidFill>
                  <a:srgbClr val="FF0000"/>
                </a:solidFill>
                <a:ea typeface="ＭＳ Ｐゴシック" pitchFamily="34" charset="-128"/>
              </a:rPr>
              <a:t>threads library</a:t>
            </a:r>
            <a:r>
              <a:rPr lang="en-US" altLang="zh-TW" sz="2800" smtClean="0">
                <a:ea typeface="ＭＳ Ｐゴシック" pitchFamily="34" charset="-128"/>
              </a:rPr>
              <a:t> without kernel support. </a:t>
            </a:r>
          </a:p>
          <a:p>
            <a:r>
              <a:rPr lang="en-US" altLang="zh-TW" sz="2800" smtClean="0">
                <a:solidFill>
                  <a:srgbClr val="3366FF"/>
                </a:solidFill>
                <a:ea typeface="ＭＳ Ｐゴシック" pitchFamily="34" charset="-128"/>
              </a:rPr>
              <a:t>Thread library </a:t>
            </a:r>
            <a:r>
              <a:rPr lang="en-US" altLang="zh-TW" sz="2800" smtClean="0">
                <a:ea typeface="ＭＳ Ｐゴシック" pitchFamily="34" charset="-128"/>
              </a:rPr>
              <a:t>provides programmer with API for creating and managing threads</a:t>
            </a:r>
          </a:p>
          <a:p>
            <a:r>
              <a:rPr lang="en-US" altLang="zh-TW" sz="2800" smtClean="0">
                <a:ea typeface="ＭＳ Ｐゴシック" pitchFamily="34" charset="-128"/>
              </a:rPr>
              <a:t>Three primary thread libraries:</a:t>
            </a:r>
          </a:p>
          <a:p>
            <a:pPr lvl="1"/>
            <a:r>
              <a:rPr lang="en-US" altLang="zh-TW" sz="2800" smtClean="0">
                <a:ea typeface="ＭＳ Ｐゴシック" pitchFamily="34" charset="-128"/>
              </a:rPr>
              <a:t> POSIX </a:t>
            </a:r>
            <a:r>
              <a:rPr lang="en-US" altLang="zh-TW" sz="2800" smtClean="0">
                <a:solidFill>
                  <a:srgbClr val="3366FF"/>
                </a:solidFill>
                <a:ea typeface="ＭＳ Ｐゴシック" pitchFamily="34" charset="-128"/>
              </a:rPr>
              <a:t>Pthreads</a:t>
            </a:r>
            <a:endParaRPr lang="en-US" altLang="zh-TW" sz="2800" i="1" smtClean="0">
              <a:solidFill>
                <a:srgbClr val="3366FF"/>
              </a:solidFill>
              <a:ea typeface="ＭＳ Ｐゴシック" pitchFamily="34" charset="-128"/>
            </a:endParaRPr>
          </a:p>
          <a:p>
            <a:pPr lvl="1"/>
            <a:r>
              <a:rPr lang="en-US" altLang="zh-TW" sz="2800" smtClean="0">
                <a:ea typeface="ＭＳ Ｐゴシック" pitchFamily="34" charset="-128"/>
              </a:rPr>
              <a:t> Win32 threads</a:t>
            </a:r>
          </a:p>
          <a:p>
            <a:pPr lvl="1"/>
            <a:r>
              <a:rPr lang="en-US" altLang="zh-TW" sz="2800" smtClean="0">
                <a:ea typeface="ＭＳ Ｐゴシック" pitchFamily="34" charset="-128"/>
              </a:rPr>
              <a:t> Java threads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TW" smtClean="0">
                <a:ea typeface="ＭＳ Ｐゴシック" pitchFamily="34" charset="-128"/>
              </a:rPr>
              <a:t>Kernel Threads</a:t>
            </a:r>
          </a:p>
        </p:txBody>
      </p:sp>
      <p:sp>
        <p:nvSpPr>
          <p:cNvPr id="14339" name="Rectangle 3"/>
          <p:cNvSpPr>
            <a:spLocks noGrp="1" noChangeArrowheads="1"/>
          </p:cNvSpPr>
          <p:nvPr>
            <p:ph type="body" idx="1"/>
          </p:nvPr>
        </p:nvSpPr>
        <p:spPr/>
        <p:txBody>
          <a:bodyPr/>
          <a:lstStyle/>
          <a:p>
            <a:r>
              <a:rPr lang="en-US" altLang="zh-TW" sz="2800" smtClean="0">
                <a:ea typeface="ＭＳ Ｐゴシック" pitchFamily="34" charset="-128"/>
              </a:rPr>
              <a:t>Supported and managed directly by the Operating System. Virtually all contemporary operating systems support kernel threads.</a:t>
            </a:r>
          </a:p>
          <a:p>
            <a:r>
              <a:rPr lang="en-US" altLang="zh-TW" sz="2800" smtClean="0">
                <a:ea typeface="ＭＳ Ｐゴシック" pitchFamily="34" charset="-128"/>
              </a:rPr>
              <a:t>Examples</a:t>
            </a:r>
          </a:p>
          <a:p>
            <a:pPr lvl="1"/>
            <a:r>
              <a:rPr lang="en-US" altLang="zh-TW" sz="2800" smtClean="0">
                <a:ea typeface="ＭＳ Ｐゴシック" pitchFamily="34" charset="-128"/>
              </a:rPr>
              <a:t>Windows XP/2000</a:t>
            </a:r>
          </a:p>
          <a:p>
            <a:pPr lvl="1"/>
            <a:r>
              <a:rPr lang="en-US" altLang="zh-TW" sz="2800" smtClean="0">
                <a:ea typeface="ＭＳ Ｐゴシック" pitchFamily="34" charset="-128"/>
              </a:rPr>
              <a:t>Solaris</a:t>
            </a:r>
          </a:p>
          <a:p>
            <a:pPr lvl="1"/>
            <a:r>
              <a:rPr lang="en-US" altLang="zh-TW" sz="2800" smtClean="0">
                <a:ea typeface="ＭＳ Ｐゴシック" pitchFamily="34" charset="-128"/>
              </a:rPr>
              <a:t>Linux</a:t>
            </a:r>
          </a:p>
          <a:p>
            <a:pPr lvl="1"/>
            <a:r>
              <a:rPr lang="en-US" altLang="zh-TW" sz="2800" smtClean="0">
                <a:ea typeface="ＭＳ Ｐゴシック" pitchFamily="34" charset="-128"/>
              </a:rPr>
              <a:t>Tru64 UNIX</a:t>
            </a:r>
          </a:p>
          <a:p>
            <a:pPr lvl="1"/>
            <a:r>
              <a:rPr lang="en-US" altLang="zh-TW" sz="2800" smtClean="0">
                <a:ea typeface="ＭＳ Ｐゴシック" pitchFamily="34" charset="-128"/>
              </a:rPr>
              <a:t>Mac OS X</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TW" smtClean="0">
                <a:ea typeface="ＭＳ Ｐゴシック" pitchFamily="34" charset="-128"/>
              </a:rPr>
              <a:t>Multithreading Models</a:t>
            </a:r>
          </a:p>
        </p:txBody>
      </p:sp>
      <p:sp>
        <p:nvSpPr>
          <p:cNvPr id="15363" name="Rectangle 3"/>
          <p:cNvSpPr>
            <a:spLocks noGrp="1" noChangeArrowheads="1"/>
          </p:cNvSpPr>
          <p:nvPr>
            <p:ph type="body" idx="1"/>
          </p:nvPr>
        </p:nvSpPr>
        <p:spPr/>
        <p:txBody>
          <a:bodyPr/>
          <a:lstStyle/>
          <a:p>
            <a:r>
              <a:rPr lang="en-US" altLang="zh-TW" sz="3200" smtClean="0">
                <a:ea typeface="ＭＳ Ｐゴシック" pitchFamily="34" charset="-128"/>
              </a:rPr>
              <a:t>A relationship must exist between user threads and kernel threads. </a:t>
            </a:r>
          </a:p>
          <a:p>
            <a:r>
              <a:rPr lang="en-US" altLang="zh-TW" sz="3200" smtClean="0">
                <a:ea typeface="ＭＳ Ｐゴシック" pitchFamily="34" charset="-128"/>
              </a:rPr>
              <a:t>Three common ways of establishing such a relationship:</a:t>
            </a:r>
          </a:p>
          <a:p>
            <a:pPr lvl="1"/>
            <a:r>
              <a:rPr lang="en-US" altLang="zh-TW" sz="3200" smtClean="0">
                <a:ea typeface="ＭＳ Ｐゴシック" pitchFamily="34" charset="-128"/>
              </a:rPr>
              <a:t>Many-to-One</a:t>
            </a:r>
          </a:p>
          <a:p>
            <a:pPr lvl="1"/>
            <a:r>
              <a:rPr lang="en-US" altLang="zh-TW" sz="3200" smtClean="0">
                <a:ea typeface="ＭＳ Ｐゴシック" pitchFamily="34" charset="-128"/>
              </a:rPr>
              <a:t>One-to-One</a:t>
            </a:r>
          </a:p>
          <a:p>
            <a:pPr lvl="1"/>
            <a:r>
              <a:rPr lang="en-US" altLang="zh-TW" sz="3200" smtClean="0">
                <a:ea typeface="ＭＳ Ｐゴシック" pitchFamily="34" charset="-128"/>
              </a:rPr>
              <a:t>Many-to-Many</a:t>
            </a:r>
          </a:p>
          <a:p>
            <a:endParaRPr lang="en-US" altLang="zh-TW" sz="3200"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TW" smtClean="0">
                <a:ea typeface="ＭＳ Ｐゴシック" pitchFamily="34" charset="-128"/>
              </a:rPr>
              <a:t>Many-to-One</a:t>
            </a:r>
          </a:p>
        </p:txBody>
      </p:sp>
      <p:sp>
        <p:nvSpPr>
          <p:cNvPr id="16387" name="Rectangle 3"/>
          <p:cNvSpPr>
            <a:spLocks noGrp="1" noChangeArrowheads="1"/>
          </p:cNvSpPr>
          <p:nvPr>
            <p:ph type="body" idx="1"/>
          </p:nvPr>
        </p:nvSpPr>
        <p:spPr>
          <a:xfrm>
            <a:off x="754063" y="957263"/>
            <a:ext cx="8229600" cy="4530725"/>
          </a:xfrm>
        </p:spPr>
        <p:txBody>
          <a:bodyPr/>
          <a:lstStyle/>
          <a:p>
            <a:r>
              <a:rPr lang="en-US" altLang="zh-TW" sz="2800" smtClean="0">
                <a:ea typeface="ＭＳ Ｐゴシック" pitchFamily="34" charset="-128"/>
              </a:rPr>
              <a:t>Many user-level threads mapped to single kernel thread. Thread management is done by the thread library in user space, it is efficient</a:t>
            </a:r>
          </a:p>
          <a:p>
            <a:r>
              <a:rPr lang="en-US" altLang="zh-TW" sz="2800" smtClean="0">
                <a:ea typeface="ＭＳ Ｐゴシック" pitchFamily="34" charset="-128"/>
              </a:rPr>
              <a:t>But the entire process will block if a thread makes a blocking system call.</a:t>
            </a:r>
          </a:p>
          <a:p>
            <a:r>
              <a:rPr lang="en-US" altLang="zh-TW" sz="2800" smtClean="0">
                <a:ea typeface="ＭＳ Ｐゴシック" pitchFamily="34" charset="-128"/>
              </a:rPr>
              <a:t>Only one thread can access the kernel at a time, multiple threads are unable to run in parallel on multiprocessors.</a:t>
            </a:r>
          </a:p>
          <a:p>
            <a:r>
              <a:rPr lang="en-US" altLang="zh-TW" sz="2800" smtClean="0">
                <a:ea typeface="ＭＳ Ｐゴシック" pitchFamily="34" charset="-128"/>
              </a:rPr>
              <a:t>Examples:</a:t>
            </a:r>
          </a:p>
          <a:p>
            <a:pPr lvl="1"/>
            <a:r>
              <a:rPr lang="en-US" altLang="zh-TW" sz="2800" smtClean="0">
                <a:solidFill>
                  <a:srgbClr val="3366FF"/>
                </a:solidFill>
                <a:ea typeface="ＭＳ Ｐゴシック" pitchFamily="34" charset="-128"/>
              </a:rPr>
              <a:t>Solaris Green Threads</a:t>
            </a:r>
          </a:p>
          <a:p>
            <a:pPr lvl="1"/>
            <a:r>
              <a:rPr lang="en-US" altLang="zh-TW" sz="2800" smtClean="0">
                <a:solidFill>
                  <a:srgbClr val="3366FF"/>
                </a:solidFill>
                <a:ea typeface="ＭＳ Ｐゴシック" pitchFamily="34" charset="-128"/>
              </a:rPr>
              <a:t>GNU Portable Threads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TW" smtClean="0">
                <a:ea typeface="ＭＳ Ｐゴシック" pitchFamily="34" charset="-128"/>
              </a:rPr>
              <a:t>Many-to-One Model</a:t>
            </a:r>
          </a:p>
        </p:txBody>
      </p:sp>
      <p:pic>
        <p:nvPicPr>
          <p:cNvPr id="17411" name="Picture 6"/>
          <p:cNvPicPr>
            <a:picLocks noChangeAspect="1" noChangeArrowheads="1"/>
          </p:cNvPicPr>
          <p:nvPr/>
        </p:nvPicPr>
        <p:blipFill>
          <a:blip r:embed="rId3"/>
          <a:srcRect/>
          <a:stretch>
            <a:fillRect/>
          </a:stretch>
        </p:blipFill>
        <p:spPr bwMode="auto">
          <a:xfrm>
            <a:off x="1938338" y="1473200"/>
            <a:ext cx="480060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TW" smtClean="0">
                <a:ea typeface="ＭＳ Ｐゴシック" pitchFamily="34" charset="-128"/>
              </a:rPr>
              <a:t>One-to-One</a:t>
            </a:r>
          </a:p>
        </p:txBody>
      </p:sp>
      <p:sp>
        <p:nvSpPr>
          <p:cNvPr id="18435" name="Rectangle 3"/>
          <p:cNvSpPr>
            <a:spLocks noGrp="1" noChangeArrowheads="1"/>
          </p:cNvSpPr>
          <p:nvPr>
            <p:ph type="body" idx="1"/>
          </p:nvPr>
        </p:nvSpPr>
        <p:spPr>
          <a:xfrm>
            <a:off x="806450" y="836613"/>
            <a:ext cx="8229600" cy="4530725"/>
          </a:xfrm>
        </p:spPr>
        <p:txBody>
          <a:bodyPr/>
          <a:lstStyle/>
          <a:p>
            <a:r>
              <a:rPr lang="en-US" altLang="zh-TW" sz="2800" smtClean="0">
                <a:ea typeface="ＭＳ Ｐゴシック" pitchFamily="34" charset="-128"/>
              </a:rPr>
              <a:t>Each user-level thread maps to kernel thread. Allowing another thread to run when a thread makes a blocking system call.</a:t>
            </a:r>
          </a:p>
          <a:p>
            <a:r>
              <a:rPr lang="en-US" altLang="zh-TW" sz="2800" smtClean="0">
                <a:ea typeface="ＭＳ Ｐゴシック" pitchFamily="34" charset="-128"/>
              </a:rPr>
              <a:t>Also allows multiple threads to run in parallel on multiprocessor.</a:t>
            </a:r>
          </a:p>
          <a:p>
            <a:r>
              <a:rPr lang="en-US" altLang="zh-TW" sz="2800" smtClean="0">
                <a:ea typeface="ＭＳ Ｐゴシック" pitchFamily="34" charset="-128"/>
              </a:rPr>
              <a:t>Creating a user thread requires creating the corresponding kernel thread </a:t>
            </a:r>
            <a:r>
              <a:rPr lang="en-US" altLang="zh-TW" sz="2800" smtClean="0">
                <a:ea typeface="ＭＳ Ｐゴシック" pitchFamily="34" charset="-128"/>
                <a:sym typeface="Wingdings" pitchFamily="2" charset="2"/>
              </a:rPr>
              <a:t> Restrict the number of threads supported by the system</a:t>
            </a:r>
            <a:endParaRPr lang="en-US" altLang="zh-TW" sz="2800" smtClean="0">
              <a:ea typeface="ＭＳ Ｐゴシック" pitchFamily="34" charset="-128"/>
            </a:endParaRPr>
          </a:p>
          <a:p>
            <a:r>
              <a:rPr lang="en-US" altLang="zh-TW" sz="2800" smtClean="0">
                <a:ea typeface="ＭＳ Ｐゴシック" pitchFamily="34" charset="-128"/>
              </a:rPr>
              <a:t>Examples</a:t>
            </a:r>
          </a:p>
          <a:p>
            <a:pPr lvl="1"/>
            <a:r>
              <a:rPr lang="en-US" altLang="zh-TW" sz="2400" smtClean="0">
                <a:ea typeface="ＭＳ Ｐゴシック" pitchFamily="34" charset="-128"/>
              </a:rPr>
              <a:t>Windows NT/XP/2000</a:t>
            </a:r>
          </a:p>
          <a:p>
            <a:pPr lvl="1"/>
            <a:r>
              <a:rPr lang="en-US" altLang="zh-TW" sz="2400" smtClean="0">
                <a:ea typeface="ＭＳ Ｐゴシック" pitchFamily="34" charset="-128"/>
              </a:rPr>
              <a:t>Linux</a:t>
            </a:r>
          </a:p>
          <a:p>
            <a:pPr lvl="1"/>
            <a:r>
              <a:rPr lang="en-US" altLang="zh-TW" sz="2400" smtClean="0">
                <a:ea typeface="ＭＳ Ｐゴシック" pitchFamily="34" charset="-128"/>
              </a:rPr>
              <a:t>Solaris 9 and later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TW" smtClean="0">
                <a:ea typeface="ＭＳ Ｐゴシック" pitchFamily="34" charset="-128"/>
              </a:rPr>
              <a:t>One-to-one Model</a:t>
            </a:r>
          </a:p>
        </p:txBody>
      </p:sp>
      <p:pic>
        <p:nvPicPr>
          <p:cNvPr id="19459" name="Picture 8"/>
          <p:cNvPicPr>
            <a:picLocks noChangeAspect="1" noChangeArrowheads="1"/>
          </p:cNvPicPr>
          <p:nvPr/>
        </p:nvPicPr>
        <p:blipFill>
          <a:blip r:embed="rId3"/>
          <a:srcRect/>
          <a:stretch>
            <a:fillRect/>
          </a:stretch>
        </p:blipFill>
        <p:spPr bwMode="auto">
          <a:xfrm>
            <a:off x="957263" y="2027238"/>
            <a:ext cx="7475537" cy="295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TW" smtClean="0">
                <a:ea typeface="ＭＳ Ｐゴシック" pitchFamily="34" charset="-128"/>
              </a:rPr>
              <a:t>Many-to-Many Model</a:t>
            </a:r>
          </a:p>
        </p:txBody>
      </p:sp>
      <p:sp>
        <p:nvSpPr>
          <p:cNvPr id="20483" name="Rectangle 3"/>
          <p:cNvSpPr>
            <a:spLocks noGrp="1" noChangeArrowheads="1"/>
          </p:cNvSpPr>
          <p:nvPr>
            <p:ph type="body" idx="1"/>
          </p:nvPr>
        </p:nvSpPr>
        <p:spPr>
          <a:xfrm>
            <a:off x="692150" y="925513"/>
            <a:ext cx="8215313" cy="4445000"/>
          </a:xfrm>
        </p:spPr>
        <p:txBody>
          <a:bodyPr/>
          <a:lstStyle/>
          <a:p>
            <a:r>
              <a:rPr lang="en-US" altLang="zh-TW" sz="2800" smtClean="0">
                <a:ea typeface="ＭＳ Ｐゴシック" pitchFamily="34" charset="-128"/>
              </a:rPr>
              <a:t>Multiplexes many user level threads to a small or equal number of kernel threads</a:t>
            </a:r>
          </a:p>
          <a:p>
            <a:r>
              <a:rPr lang="en-US" altLang="zh-TW" sz="2800" smtClean="0">
                <a:ea typeface="ＭＳ Ｐゴシック" pitchFamily="34" charset="-128"/>
              </a:rPr>
              <a:t>Allows the developer to create an many user threads as she wishes, true concurrency is not gained because the kernel can schedule only one kernel at a time. But the kernel threads can run in parallel on a multiprocessor.</a:t>
            </a:r>
          </a:p>
          <a:p>
            <a:r>
              <a:rPr lang="en-US" altLang="zh-TW" sz="2800" smtClean="0">
                <a:ea typeface="ＭＳ Ｐゴシック" pitchFamily="34" charset="-128"/>
              </a:rPr>
              <a:t>Also allowing another thread to run when a thread makes a blocking system call.</a:t>
            </a:r>
          </a:p>
          <a:p>
            <a:r>
              <a:rPr lang="en-US" altLang="zh-TW" sz="2400" smtClean="0">
                <a:ea typeface="ＭＳ Ｐゴシック" pitchFamily="34" charset="-128"/>
              </a:rPr>
              <a:t>Solaris prior to version 9</a:t>
            </a:r>
          </a:p>
          <a:p>
            <a:r>
              <a:rPr lang="en-US" altLang="zh-TW" sz="2400" smtClean="0">
                <a:ea typeface="ＭＳ Ｐゴシック" pitchFamily="34" charset="-128"/>
              </a:rPr>
              <a:t>Windows NT/2000 with the </a:t>
            </a:r>
            <a:r>
              <a:rPr lang="en-US" altLang="zh-TW" sz="2400" i="1" smtClean="0">
                <a:ea typeface="ＭＳ Ｐゴシック" pitchFamily="34" charset="-128"/>
              </a:rPr>
              <a:t>ThreadFiber</a:t>
            </a:r>
            <a:r>
              <a:rPr lang="en-US" altLang="zh-TW" sz="2400" smtClean="0">
                <a:ea typeface="ＭＳ Ｐゴシック" pitchFamily="34" charset="-128"/>
              </a:rPr>
              <a:t> package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TW" smtClean="0">
                <a:ea typeface="ＭＳ Ｐゴシック" pitchFamily="34" charset="-128"/>
              </a:rPr>
              <a:t>Many-to-Many Model</a:t>
            </a:r>
          </a:p>
        </p:txBody>
      </p:sp>
      <p:pic>
        <p:nvPicPr>
          <p:cNvPr id="21507" name="Picture 8"/>
          <p:cNvPicPr>
            <a:picLocks noChangeAspect="1" noChangeArrowheads="1"/>
          </p:cNvPicPr>
          <p:nvPr/>
        </p:nvPicPr>
        <p:blipFill>
          <a:blip r:embed="rId3"/>
          <a:srcRect/>
          <a:stretch>
            <a:fillRect/>
          </a:stretch>
        </p:blipFill>
        <p:spPr bwMode="auto">
          <a:xfrm>
            <a:off x="2147888" y="1344613"/>
            <a:ext cx="5153025" cy="4402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9288" y="277813"/>
            <a:ext cx="8229600" cy="576262"/>
          </a:xfrm>
        </p:spPr>
        <p:txBody>
          <a:bodyPr/>
          <a:lstStyle/>
          <a:p>
            <a:pPr eaLnBrk="1" hangingPunct="1"/>
            <a:r>
              <a:rPr lang="en-US" altLang="zh-TW" sz="2800" smtClean="0">
                <a:ea typeface="ＭＳ Ｐゴシック" pitchFamily="34" charset="-128"/>
              </a:rPr>
              <a:t>Chapter 4: Multithreaded Programming</a:t>
            </a:r>
          </a:p>
        </p:txBody>
      </p:sp>
      <p:sp>
        <p:nvSpPr>
          <p:cNvPr id="4099" name="Rectangle 3"/>
          <p:cNvSpPr>
            <a:spLocks noGrp="1" noChangeArrowheads="1"/>
          </p:cNvSpPr>
          <p:nvPr>
            <p:ph type="body" idx="1"/>
          </p:nvPr>
        </p:nvSpPr>
        <p:spPr/>
        <p:txBody>
          <a:bodyPr/>
          <a:lstStyle/>
          <a:p>
            <a:r>
              <a:rPr lang="en-US" altLang="zh-TW" sz="2800" smtClean="0">
                <a:ea typeface="ＭＳ Ｐゴシック" pitchFamily="34" charset="-128"/>
              </a:rPr>
              <a:t>Overview</a:t>
            </a:r>
          </a:p>
          <a:p>
            <a:r>
              <a:rPr lang="en-US" altLang="zh-TW" sz="2800" smtClean="0">
                <a:ea typeface="ＭＳ Ｐゴシック" pitchFamily="34" charset="-128"/>
              </a:rPr>
              <a:t>Multithreading Models</a:t>
            </a:r>
          </a:p>
          <a:p>
            <a:r>
              <a:rPr lang="en-US" altLang="zh-TW" sz="2800" smtClean="0">
                <a:ea typeface="ＭＳ Ｐゴシック" pitchFamily="34" charset="-128"/>
              </a:rPr>
              <a:t>Thread Libraries</a:t>
            </a:r>
          </a:p>
          <a:p>
            <a:r>
              <a:rPr lang="en-US" altLang="zh-TW" sz="2800" smtClean="0">
                <a:ea typeface="ＭＳ Ｐゴシック" pitchFamily="34" charset="-128"/>
              </a:rPr>
              <a:t>Threading Issues</a:t>
            </a:r>
          </a:p>
          <a:p>
            <a:r>
              <a:rPr lang="en-US" altLang="zh-TW" sz="2800" smtClean="0">
                <a:ea typeface="ＭＳ Ｐゴシック" pitchFamily="34" charset="-128"/>
              </a:rPr>
              <a:t>Operating System Examples</a:t>
            </a:r>
          </a:p>
          <a:p>
            <a:r>
              <a:rPr lang="en-US" altLang="zh-TW" sz="2800" smtClean="0">
                <a:ea typeface="ＭＳ Ｐゴシック" pitchFamily="34" charset="-128"/>
              </a:rPr>
              <a:t>Windows XP Threads</a:t>
            </a:r>
          </a:p>
          <a:p>
            <a:r>
              <a:rPr lang="en-US" altLang="zh-TW" sz="2800" smtClean="0">
                <a:ea typeface="ＭＳ Ｐゴシック" pitchFamily="34" charset="-128"/>
              </a:rPr>
              <a:t>Linux Threads</a:t>
            </a:r>
          </a:p>
          <a:p>
            <a:pPr>
              <a:buFont typeface="Monotype Sorts" pitchFamily="2" charset="2"/>
              <a:buNone/>
            </a:pPr>
            <a:endParaRPr lang="en-US" altLang="zh-TW" sz="280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TW" smtClean="0">
                <a:ea typeface="ＭＳ Ｐゴシック" pitchFamily="34" charset="-128"/>
              </a:rPr>
              <a:t>Two-level Model</a:t>
            </a:r>
          </a:p>
        </p:txBody>
      </p:sp>
      <p:sp>
        <p:nvSpPr>
          <p:cNvPr id="22531" name="Rectangle 3"/>
          <p:cNvSpPr>
            <a:spLocks noGrp="1" noChangeArrowheads="1"/>
          </p:cNvSpPr>
          <p:nvPr>
            <p:ph type="body" idx="1"/>
          </p:nvPr>
        </p:nvSpPr>
        <p:spPr>
          <a:xfrm>
            <a:off x="623888" y="1447800"/>
            <a:ext cx="8316912" cy="4456113"/>
          </a:xfrm>
        </p:spPr>
        <p:txBody>
          <a:bodyPr/>
          <a:lstStyle/>
          <a:p>
            <a:r>
              <a:rPr lang="en-US" altLang="zh-TW" sz="2800" smtClean="0">
                <a:ea typeface="ＭＳ Ｐゴシック" pitchFamily="34" charset="-128"/>
              </a:rPr>
              <a:t>Similar to M:M, except that it allows a user thread to be </a:t>
            </a:r>
            <a:r>
              <a:rPr lang="en-US" altLang="zh-TW" sz="2800" b="1" smtClean="0">
                <a:ea typeface="ＭＳ Ｐゴシック" pitchFamily="34" charset="-128"/>
              </a:rPr>
              <a:t>bound</a:t>
            </a:r>
            <a:r>
              <a:rPr lang="en-US" altLang="zh-TW" sz="2800" smtClean="0">
                <a:ea typeface="ＭＳ Ｐゴシック" pitchFamily="34" charset="-128"/>
              </a:rPr>
              <a:t> to a kernel thread</a:t>
            </a:r>
          </a:p>
          <a:p>
            <a:r>
              <a:rPr lang="en-US" altLang="zh-TW" sz="2800" smtClean="0">
                <a:ea typeface="ＭＳ Ｐゴシック" pitchFamily="34" charset="-128"/>
              </a:rPr>
              <a:t>Examples</a:t>
            </a:r>
          </a:p>
          <a:p>
            <a:pPr lvl="1"/>
            <a:r>
              <a:rPr lang="en-US" altLang="zh-TW" sz="2800" smtClean="0">
                <a:ea typeface="ＭＳ Ｐゴシック" pitchFamily="34" charset="-128"/>
              </a:rPr>
              <a:t>IRIX</a:t>
            </a:r>
          </a:p>
          <a:p>
            <a:pPr lvl="1"/>
            <a:r>
              <a:rPr lang="en-US" altLang="zh-TW" sz="2800" smtClean="0">
                <a:ea typeface="ＭＳ Ｐゴシック" pitchFamily="34" charset="-128"/>
              </a:rPr>
              <a:t>HP-UX</a:t>
            </a:r>
          </a:p>
          <a:p>
            <a:pPr lvl="1"/>
            <a:r>
              <a:rPr lang="en-US" altLang="zh-TW" sz="2800" smtClean="0">
                <a:ea typeface="ＭＳ Ｐゴシック" pitchFamily="34" charset="-128"/>
              </a:rPr>
              <a:t>Tru64 UNIX</a:t>
            </a:r>
          </a:p>
          <a:p>
            <a:pPr lvl="1"/>
            <a:r>
              <a:rPr lang="en-US" altLang="zh-TW" sz="2800" smtClean="0">
                <a:ea typeface="ＭＳ Ｐゴシック" pitchFamily="34" charset="-128"/>
              </a:rPr>
              <a:t>Solaris 8 and earlier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TW" smtClean="0">
                <a:ea typeface="ＭＳ Ｐゴシック" pitchFamily="34" charset="-128"/>
              </a:rPr>
              <a:t>Two-level Model</a:t>
            </a:r>
          </a:p>
        </p:txBody>
      </p:sp>
      <p:pic>
        <p:nvPicPr>
          <p:cNvPr id="23555" name="Picture 10"/>
          <p:cNvPicPr>
            <a:picLocks noChangeAspect="1" noChangeArrowheads="1"/>
          </p:cNvPicPr>
          <p:nvPr/>
        </p:nvPicPr>
        <p:blipFill>
          <a:blip r:embed="rId3"/>
          <a:srcRect/>
          <a:stretch>
            <a:fillRect/>
          </a:stretch>
        </p:blipFill>
        <p:spPr bwMode="auto">
          <a:xfrm>
            <a:off x="1577975" y="1581150"/>
            <a:ext cx="5942013"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zh-TW" sz="4000" smtClean="0">
                <a:ea typeface="ＭＳ Ｐゴシック" pitchFamily="34" charset="-128"/>
              </a:rPr>
              <a:t>Thread Libraries</a:t>
            </a:r>
          </a:p>
        </p:txBody>
      </p:sp>
      <p:sp>
        <p:nvSpPr>
          <p:cNvPr id="24579" name="Content Placeholder 2"/>
          <p:cNvSpPr>
            <a:spLocks noGrp="1"/>
          </p:cNvSpPr>
          <p:nvPr>
            <p:ph idx="1"/>
          </p:nvPr>
        </p:nvSpPr>
        <p:spPr/>
        <p:txBody>
          <a:bodyPr/>
          <a:lstStyle/>
          <a:p>
            <a:r>
              <a:rPr lang="en-US" altLang="zh-TW" sz="2400" b="1" smtClean="0">
                <a:solidFill>
                  <a:srgbClr val="FF0000"/>
                </a:solidFill>
                <a:ea typeface="ＭＳ Ｐゴシック" pitchFamily="34" charset="-128"/>
              </a:rPr>
              <a:t>Thread library </a:t>
            </a:r>
            <a:r>
              <a:rPr lang="en-US" altLang="zh-TW" sz="2400" smtClean="0">
                <a:ea typeface="ＭＳ Ｐゴシック" pitchFamily="34" charset="-128"/>
              </a:rPr>
              <a:t>provides programmer with API for creating and managing threads</a:t>
            </a:r>
          </a:p>
          <a:p>
            <a:r>
              <a:rPr lang="en-US" altLang="zh-TW" sz="2400" smtClean="0">
                <a:ea typeface="ＭＳ Ｐゴシック" pitchFamily="34" charset="-128"/>
              </a:rPr>
              <a:t>Two primary ways of implementing</a:t>
            </a:r>
          </a:p>
          <a:p>
            <a:pPr lvl="1"/>
            <a:r>
              <a:rPr lang="en-US" altLang="zh-TW" sz="2400" smtClean="0">
                <a:ea typeface="ＭＳ Ｐゴシック" pitchFamily="34" charset="-128"/>
              </a:rPr>
              <a:t>Provide a library </a:t>
            </a:r>
            <a:r>
              <a:rPr lang="en-US" altLang="zh-TW" sz="2400" b="1" smtClean="0">
                <a:solidFill>
                  <a:srgbClr val="FF0000"/>
                </a:solidFill>
                <a:ea typeface="ＭＳ Ｐゴシック" pitchFamily="34" charset="-128"/>
              </a:rPr>
              <a:t>entirely in user space </a:t>
            </a:r>
            <a:r>
              <a:rPr lang="en-US" altLang="zh-TW" sz="2400" smtClean="0">
                <a:ea typeface="ＭＳ Ｐゴシック" pitchFamily="34" charset="-128"/>
              </a:rPr>
              <a:t>with no kernel support. All code and data structures for the library exist in user space. Invoking a function in the library results in a local function call in user space and not a system call.</a:t>
            </a:r>
          </a:p>
          <a:p>
            <a:pPr lvl="1"/>
            <a:r>
              <a:rPr lang="en-US" altLang="zh-TW" sz="2400" b="1" smtClean="0">
                <a:solidFill>
                  <a:srgbClr val="FF0000"/>
                </a:solidFill>
                <a:ea typeface="ＭＳ Ｐゴシック" pitchFamily="34" charset="-128"/>
              </a:rPr>
              <a:t>Kernel-level library </a:t>
            </a:r>
            <a:r>
              <a:rPr lang="en-US" altLang="zh-TW" sz="2400" smtClean="0">
                <a:ea typeface="ＭＳ Ｐゴシック" pitchFamily="34" charset="-128"/>
              </a:rPr>
              <a:t>directly supported by the OS. Code and data structures for the library exist in kernel space. Invoking a function in the API of the library results in a system call to the kernel.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zh-TW" sz="4000" smtClean="0">
                <a:ea typeface="ＭＳ Ｐゴシック" pitchFamily="34" charset="-128"/>
              </a:rPr>
              <a:t>Thread Libraries</a:t>
            </a:r>
          </a:p>
        </p:txBody>
      </p:sp>
      <p:sp>
        <p:nvSpPr>
          <p:cNvPr id="25603" name="Content Placeholder 2"/>
          <p:cNvSpPr>
            <a:spLocks noGrp="1"/>
          </p:cNvSpPr>
          <p:nvPr>
            <p:ph idx="1"/>
          </p:nvPr>
        </p:nvSpPr>
        <p:spPr>
          <a:xfrm>
            <a:off x="755650" y="979488"/>
            <a:ext cx="8229600" cy="4530725"/>
          </a:xfrm>
        </p:spPr>
        <p:txBody>
          <a:bodyPr/>
          <a:lstStyle/>
          <a:p>
            <a:r>
              <a:rPr lang="en-US" altLang="zh-TW" sz="2400" smtClean="0">
                <a:ea typeface="ＭＳ Ｐゴシック" pitchFamily="34" charset="-128"/>
              </a:rPr>
              <a:t>Three main thread libraries are in use today</a:t>
            </a:r>
          </a:p>
          <a:p>
            <a:pPr lvl="1"/>
            <a:r>
              <a:rPr lang="en-US" altLang="zh-TW" sz="2400" b="1" smtClean="0">
                <a:solidFill>
                  <a:srgbClr val="FF0000"/>
                </a:solidFill>
                <a:ea typeface="ＭＳ Ｐゴシック" pitchFamily="34" charset="-128"/>
              </a:rPr>
              <a:t>POSIX Pthreads</a:t>
            </a:r>
          </a:p>
          <a:p>
            <a:pPr lvl="1"/>
            <a:r>
              <a:rPr lang="en-US" altLang="zh-TW" sz="2400" b="1" smtClean="0">
                <a:solidFill>
                  <a:srgbClr val="FF0000"/>
                </a:solidFill>
                <a:ea typeface="ＭＳ Ｐゴシック" pitchFamily="34" charset="-128"/>
              </a:rPr>
              <a:t>Win32</a:t>
            </a:r>
          </a:p>
          <a:p>
            <a:pPr lvl="1"/>
            <a:r>
              <a:rPr lang="en-US" altLang="zh-TW" sz="2400" b="1" smtClean="0">
                <a:solidFill>
                  <a:srgbClr val="FF0000"/>
                </a:solidFill>
                <a:ea typeface="ＭＳ Ｐゴシック" pitchFamily="34" charset="-128"/>
              </a:rPr>
              <a:t>Java</a:t>
            </a:r>
          </a:p>
          <a:p>
            <a:r>
              <a:rPr lang="en-US" altLang="zh-TW" sz="2400" smtClean="0">
                <a:ea typeface="ＭＳ Ｐゴシック" pitchFamily="34" charset="-128"/>
              </a:rPr>
              <a:t>Pthreads may be provided as either a user- or kernel-level library</a:t>
            </a:r>
          </a:p>
          <a:p>
            <a:r>
              <a:rPr lang="en-US" altLang="zh-TW" sz="2400" smtClean="0">
                <a:ea typeface="ＭＳ Ｐゴシック" pitchFamily="34" charset="-128"/>
              </a:rPr>
              <a:t>Win32 thread library is a kernel-level library</a:t>
            </a:r>
          </a:p>
          <a:p>
            <a:r>
              <a:rPr lang="en-US" altLang="zh-TW" sz="2400" smtClean="0">
                <a:ea typeface="ＭＳ Ｐゴシック" pitchFamily="34" charset="-128"/>
              </a:rPr>
              <a:t>Java thread API allows threads to be created and managed directly in Java programs. However, because the JVM is running on top of a host OS, the Java thread API is generally implemented using a thread library available on the host systems.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TW" sz="4000" smtClean="0">
                <a:ea typeface="ＭＳ Ｐゴシック" pitchFamily="34" charset="-128"/>
              </a:rPr>
              <a:t>Pthreads</a:t>
            </a:r>
          </a:p>
        </p:txBody>
      </p:sp>
      <p:sp>
        <p:nvSpPr>
          <p:cNvPr id="26627" name="Rectangle 3"/>
          <p:cNvSpPr>
            <a:spLocks noGrp="1" noChangeArrowheads="1"/>
          </p:cNvSpPr>
          <p:nvPr>
            <p:ph type="body" idx="1"/>
          </p:nvPr>
        </p:nvSpPr>
        <p:spPr>
          <a:xfrm>
            <a:off x="806450" y="1233488"/>
            <a:ext cx="7981950" cy="4465637"/>
          </a:xfrm>
        </p:spPr>
        <p:txBody>
          <a:bodyPr/>
          <a:lstStyle/>
          <a:p>
            <a:r>
              <a:rPr lang="en-US" altLang="zh-TW" sz="2400" smtClean="0">
                <a:ea typeface="ＭＳ Ｐゴシック" pitchFamily="34" charset="-128"/>
              </a:rPr>
              <a:t>May be provided either as user-level or kernel-level</a:t>
            </a:r>
          </a:p>
          <a:p>
            <a:r>
              <a:rPr lang="en-US" altLang="zh-TW" sz="2400" smtClean="0">
                <a:ea typeface="ＭＳ Ｐゴシック" pitchFamily="34" charset="-128"/>
              </a:rPr>
              <a:t>A POSIX standard (IEEE 1003.1c) API for thread creation and synchronization</a:t>
            </a:r>
          </a:p>
          <a:p>
            <a:r>
              <a:rPr lang="en-US" altLang="zh-TW" sz="2400" smtClean="0">
                <a:ea typeface="ＭＳ Ｐゴシック" pitchFamily="34" charset="-128"/>
              </a:rPr>
              <a:t>API specifies behavior of the thread library, implementation is up to development of the library</a:t>
            </a:r>
          </a:p>
          <a:p>
            <a:r>
              <a:rPr lang="en-US" altLang="zh-TW" sz="2400" smtClean="0">
                <a:ea typeface="ＭＳ Ｐゴシック" pitchFamily="34" charset="-128"/>
              </a:rPr>
              <a:t>Common in UNIX operating systems (Solaris, Linux, Mac OS X)</a:t>
            </a:r>
          </a:p>
          <a:p>
            <a:pPr>
              <a:buFont typeface="Monotype Sorts" pitchFamily="2" charset="2"/>
              <a:buNone/>
            </a:pPr>
            <a:endParaRPr lang="en-US" altLang="zh-TW" sz="2400" smtClean="0">
              <a:ea typeface="ＭＳ Ｐゴシック" pitchFamily="34" charset="-128"/>
            </a:endParaRPr>
          </a:p>
        </p:txBody>
      </p:sp>
      <p:pic>
        <p:nvPicPr>
          <p:cNvPr id="26628" name="Picture 4"/>
          <p:cNvPicPr>
            <a:picLocks noChangeAspect="1" noChangeArrowheads="1"/>
          </p:cNvPicPr>
          <p:nvPr/>
        </p:nvPicPr>
        <p:blipFill>
          <a:blip r:embed="rId3"/>
          <a:srcRect/>
          <a:stretch>
            <a:fillRect/>
          </a:stretch>
        </p:blipFill>
        <p:spPr bwMode="auto">
          <a:xfrm>
            <a:off x="2607657" y="4549418"/>
            <a:ext cx="3476625" cy="1581150"/>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5694" y="185347"/>
            <a:ext cx="8229600" cy="576262"/>
          </a:xfrm>
        </p:spPr>
        <p:txBody>
          <a:bodyPr/>
          <a:lstStyle/>
          <a:p>
            <a:r>
              <a:rPr lang="en-US" altLang="zh-TW" sz="2400" dirty="0" smtClean="0"/>
              <a:t>Multithreaded C program using the </a:t>
            </a:r>
            <a:r>
              <a:rPr lang="en-US" altLang="zh-TW" sz="2400" dirty="0" err="1" smtClean="0"/>
              <a:t>Pthreads</a:t>
            </a:r>
            <a:r>
              <a:rPr lang="en-US" altLang="zh-TW" sz="2400" dirty="0" smtClean="0"/>
              <a:t> API</a:t>
            </a:r>
            <a:endParaRPr lang="zh-TW" altLang="en-US" sz="2400" dirty="0"/>
          </a:p>
        </p:txBody>
      </p:sp>
      <p:sp>
        <p:nvSpPr>
          <p:cNvPr id="3" name="內容版面配置區 2"/>
          <p:cNvSpPr>
            <a:spLocks noGrp="1"/>
          </p:cNvSpPr>
          <p:nvPr>
            <p:ph idx="1"/>
          </p:nvPr>
        </p:nvSpPr>
        <p:spPr/>
        <p:txBody>
          <a:bodyPr/>
          <a:lstStyle/>
          <a:p>
            <a:endParaRPr lang="zh-TW" altLang="en-US"/>
          </a:p>
        </p:txBody>
      </p:sp>
      <p:pic>
        <p:nvPicPr>
          <p:cNvPr id="102402" name="Picture 2"/>
          <p:cNvPicPr>
            <a:picLocks noChangeAspect="1" noChangeArrowheads="1"/>
          </p:cNvPicPr>
          <p:nvPr/>
        </p:nvPicPr>
        <p:blipFill>
          <a:blip r:embed="rId2"/>
          <a:srcRect/>
          <a:stretch>
            <a:fillRect/>
          </a:stretch>
        </p:blipFill>
        <p:spPr bwMode="auto">
          <a:xfrm>
            <a:off x="1068513" y="1027416"/>
            <a:ext cx="7288924" cy="5404206"/>
          </a:xfrm>
          <a:prstGeom prst="rect">
            <a:avLst/>
          </a:prstGeom>
          <a:noFill/>
          <a:ln w="9525" cap="flat" cmpd="sng">
            <a:noFill/>
            <a:prstDash val="solid"/>
            <a:miter lim="800000"/>
            <a:headEnd/>
            <a:tailEnd/>
          </a:ln>
        </p:spPr>
      </p:pic>
      <p:cxnSp>
        <p:nvCxnSpPr>
          <p:cNvPr id="5" name="直線接點 4"/>
          <p:cNvCxnSpPr/>
          <p:nvPr/>
        </p:nvCxnSpPr>
        <p:spPr bwMode="auto">
          <a:xfrm>
            <a:off x="1200365" y="2597649"/>
            <a:ext cx="5693595" cy="53084"/>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03426" name="Picture 2"/>
          <p:cNvPicPr>
            <a:picLocks noChangeAspect="1" noChangeArrowheads="1"/>
          </p:cNvPicPr>
          <p:nvPr/>
        </p:nvPicPr>
        <p:blipFill>
          <a:blip r:embed="rId2"/>
          <a:srcRect/>
          <a:stretch>
            <a:fillRect/>
          </a:stretch>
        </p:blipFill>
        <p:spPr bwMode="auto">
          <a:xfrm>
            <a:off x="1507146" y="892046"/>
            <a:ext cx="6249844" cy="5641139"/>
          </a:xfrm>
          <a:prstGeom prst="rect">
            <a:avLst/>
          </a:prstGeom>
          <a:noFill/>
          <a:ln w="9525" cap="flat" cmpd="sng">
            <a:noFill/>
            <a:prstDash val="solid"/>
            <a:miter lim="800000"/>
            <a:headEnd/>
            <a:tailEnd/>
          </a:ln>
        </p:spPr>
      </p:pic>
      <p:sp>
        <p:nvSpPr>
          <p:cNvPr id="5" name="標題 1"/>
          <p:cNvSpPr txBox="1">
            <a:spLocks/>
          </p:cNvSpPr>
          <p:nvPr/>
        </p:nvSpPr>
        <p:spPr bwMode="auto">
          <a:xfrm>
            <a:off x="775694" y="185347"/>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0" cap="none" spc="0" normalizeH="0" baseline="0" noProof="0" smtClean="0">
                <a:ln>
                  <a:noFill/>
                </a:ln>
                <a:solidFill>
                  <a:srgbClr val="006699"/>
                </a:solidFill>
                <a:effectLst/>
                <a:uLnTx/>
                <a:uFillTx/>
                <a:latin typeface="+mj-lt"/>
                <a:ea typeface="ＭＳ Ｐゴシック" charset="-128"/>
                <a:cs typeface="+mj-cs"/>
              </a:rPr>
              <a:t>Multithreaded C program using the Pthreads API</a:t>
            </a:r>
            <a:endParaRPr kumimoji="0" lang="zh-TW" altLang="en-US" sz="2400" b="1" i="0" u="none" strike="noStrike" kern="0" cap="none" spc="0" normalizeH="0" baseline="0" noProof="0" dirty="0">
              <a:ln>
                <a:noFill/>
              </a:ln>
              <a:solidFill>
                <a:srgbClr val="006699"/>
              </a:solidFill>
              <a:effectLst/>
              <a:uLnTx/>
              <a:uFillTx/>
              <a:latin typeface="+mj-lt"/>
              <a:ea typeface="ＭＳ Ｐゴシック" charset="-128"/>
              <a:cs typeface="+mj-cs"/>
            </a:endParaRPr>
          </a:p>
        </p:txBody>
      </p:sp>
      <p:cxnSp>
        <p:nvCxnSpPr>
          <p:cNvPr id="8" name="直線接點 7"/>
          <p:cNvCxnSpPr/>
          <p:nvPr/>
        </p:nvCxnSpPr>
        <p:spPr bwMode="auto">
          <a:xfrm>
            <a:off x="1993187" y="2054831"/>
            <a:ext cx="4941869" cy="51371"/>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直線接點 8"/>
          <p:cNvCxnSpPr/>
          <p:nvPr/>
        </p:nvCxnSpPr>
        <p:spPr bwMode="auto">
          <a:xfrm>
            <a:off x="1570234" y="4066853"/>
            <a:ext cx="3309991" cy="2226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直線接點 10"/>
          <p:cNvCxnSpPr/>
          <p:nvPr/>
        </p:nvCxnSpPr>
        <p:spPr bwMode="auto">
          <a:xfrm>
            <a:off x="1907569" y="2595936"/>
            <a:ext cx="3309991" cy="22262"/>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pic>
        <p:nvPicPr>
          <p:cNvPr id="100354" name="Picture 2"/>
          <p:cNvPicPr>
            <a:picLocks noChangeAspect="1" noChangeArrowheads="1"/>
          </p:cNvPicPr>
          <p:nvPr/>
        </p:nvPicPr>
        <p:blipFill>
          <a:blip r:embed="rId2"/>
          <a:srcRect/>
          <a:stretch>
            <a:fillRect/>
          </a:stretch>
        </p:blipFill>
        <p:spPr bwMode="auto">
          <a:xfrm>
            <a:off x="1304818" y="1018008"/>
            <a:ext cx="6482994" cy="5489019"/>
          </a:xfrm>
          <a:prstGeom prst="rect">
            <a:avLst/>
          </a:prstGeom>
          <a:noFill/>
          <a:ln w="9525" cap="flat" cmpd="sng">
            <a:noFill/>
            <a:prstDash val="solid"/>
            <a:miter lim="800000"/>
            <a:headEnd/>
            <a:tailEnd/>
          </a:ln>
        </p:spPr>
      </p:pic>
      <p:sp>
        <p:nvSpPr>
          <p:cNvPr id="7" name="標題 1"/>
          <p:cNvSpPr>
            <a:spLocks noGrp="1"/>
          </p:cNvSpPr>
          <p:nvPr>
            <p:ph type="title"/>
          </p:nvPr>
        </p:nvSpPr>
        <p:spPr/>
        <p:txBody>
          <a:bodyPr/>
          <a:lstStyle/>
          <a:p>
            <a:r>
              <a:rPr lang="en-US" altLang="zh-TW" sz="2400" dirty="0" smtClean="0"/>
              <a:t>Multithreaded C program using the Win32 API</a:t>
            </a:r>
            <a:endParaRPr lang="zh-TW" altLang="en-US" sz="2400" dirty="0"/>
          </a:p>
        </p:txBody>
      </p:sp>
      <p:cxnSp>
        <p:nvCxnSpPr>
          <p:cNvPr id="8" name="直線接點 7"/>
          <p:cNvCxnSpPr/>
          <p:nvPr/>
        </p:nvCxnSpPr>
        <p:spPr bwMode="auto">
          <a:xfrm>
            <a:off x="2133601" y="2534291"/>
            <a:ext cx="3309991" cy="22262"/>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3776" y="205895"/>
            <a:ext cx="8229600" cy="576262"/>
          </a:xfrm>
        </p:spPr>
        <p:txBody>
          <a:bodyPr/>
          <a:lstStyle/>
          <a:p>
            <a:r>
              <a:rPr lang="en-US" altLang="zh-TW" sz="2400" dirty="0" smtClean="0"/>
              <a:t>Multithreaded C program using the Win32 API</a:t>
            </a:r>
            <a:endParaRPr lang="zh-TW" altLang="en-US" sz="2400" dirty="0"/>
          </a:p>
        </p:txBody>
      </p:sp>
      <p:sp>
        <p:nvSpPr>
          <p:cNvPr id="3" name="內容版面配置區 2"/>
          <p:cNvSpPr>
            <a:spLocks noGrp="1"/>
          </p:cNvSpPr>
          <p:nvPr>
            <p:ph idx="1"/>
          </p:nvPr>
        </p:nvSpPr>
        <p:spPr/>
        <p:txBody>
          <a:bodyPr/>
          <a:lstStyle/>
          <a:p>
            <a:endParaRPr lang="zh-TW" altLang="en-US" dirty="0"/>
          </a:p>
        </p:txBody>
      </p:sp>
      <p:pic>
        <p:nvPicPr>
          <p:cNvPr id="101378" name="Picture 2"/>
          <p:cNvPicPr>
            <a:picLocks noChangeAspect="1" noChangeArrowheads="1"/>
          </p:cNvPicPr>
          <p:nvPr/>
        </p:nvPicPr>
        <p:blipFill>
          <a:blip r:embed="rId2"/>
          <a:srcRect/>
          <a:stretch>
            <a:fillRect/>
          </a:stretch>
        </p:blipFill>
        <p:spPr bwMode="auto">
          <a:xfrm>
            <a:off x="1571946" y="965769"/>
            <a:ext cx="5944866" cy="5501811"/>
          </a:xfrm>
          <a:prstGeom prst="rect">
            <a:avLst/>
          </a:prstGeom>
          <a:noFill/>
          <a:ln w="9525" cap="flat" cmpd="sng">
            <a:noFill/>
            <a:prstDash val="solid"/>
            <a:miter lim="800000"/>
            <a:headEnd/>
            <a:tailEnd/>
          </a:ln>
        </p:spPr>
      </p:pic>
      <p:cxnSp>
        <p:nvCxnSpPr>
          <p:cNvPr id="5" name="直線接點 4"/>
          <p:cNvCxnSpPr/>
          <p:nvPr/>
        </p:nvCxnSpPr>
        <p:spPr bwMode="auto">
          <a:xfrm>
            <a:off x="1921268" y="1715784"/>
            <a:ext cx="4941869" cy="51371"/>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 name="直線接點 5"/>
          <p:cNvCxnSpPr/>
          <p:nvPr/>
        </p:nvCxnSpPr>
        <p:spPr bwMode="auto">
          <a:xfrm>
            <a:off x="2279151" y="4344256"/>
            <a:ext cx="4964130" cy="22261"/>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 name="直線接點 6"/>
          <p:cNvCxnSpPr/>
          <p:nvPr/>
        </p:nvCxnSpPr>
        <p:spPr bwMode="auto">
          <a:xfrm>
            <a:off x="2277439" y="5072008"/>
            <a:ext cx="3309991" cy="22262"/>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altLang="zh-TW" smtClean="0">
                <a:ea typeface="ＭＳ Ｐゴシック" pitchFamily="34" charset="-128"/>
              </a:rPr>
              <a:t>Java Threads</a:t>
            </a:r>
          </a:p>
        </p:txBody>
      </p:sp>
      <p:sp>
        <p:nvSpPr>
          <p:cNvPr id="27651" name="Rectangle 5"/>
          <p:cNvSpPr>
            <a:spLocks noGrp="1" noChangeArrowheads="1"/>
          </p:cNvSpPr>
          <p:nvPr>
            <p:ph type="body" idx="1"/>
          </p:nvPr>
        </p:nvSpPr>
        <p:spPr>
          <a:xfrm>
            <a:off x="811213" y="1231900"/>
            <a:ext cx="7994650" cy="3098800"/>
          </a:xfrm>
        </p:spPr>
        <p:txBody>
          <a:bodyPr/>
          <a:lstStyle/>
          <a:p>
            <a:r>
              <a:rPr lang="en-US" altLang="zh-TW" sz="2400" smtClean="0">
                <a:ea typeface="ＭＳ Ｐゴシック" pitchFamily="34" charset="-128"/>
              </a:rPr>
              <a:t>Java threads are managed by the JVM</a:t>
            </a:r>
          </a:p>
          <a:p>
            <a:r>
              <a:rPr lang="en-US" altLang="zh-TW" sz="2400" smtClean="0">
                <a:ea typeface="ＭＳ Ｐゴシック" pitchFamily="34" charset="-128"/>
              </a:rPr>
              <a:t>Typically implemented using the threads model provided by underlying OS</a:t>
            </a:r>
          </a:p>
          <a:p>
            <a:r>
              <a:rPr lang="en-US" altLang="zh-TW" sz="2400" smtClean="0">
                <a:ea typeface="ＭＳ Ｐゴシック" pitchFamily="34" charset="-128"/>
              </a:rPr>
              <a:t>Java threads may be created by:</a:t>
            </a:r>
          </a:p>
          <a:p>
            <a:pPr lvl="1"/>
            <a:r>
              <a:rPr lang="en-US" altLang="zh-TW" sz="2400" smtClean="0">
                <a:ea typeface="ＭＳ Ｐゴシック" pitchFamily="34" charset="-128"/>
              </a:rPr>
              <a:t>To create a new class that is derived from the Thread class and to override its run() method</a:t>
            </a:r>
          </a:p>
          <a:p>
            <a:pPr lvl="1"/>
            <a:r>
              <a:rPr lang="en-US" altLang="zh-TW" sz="2400" smtClean="0">
                <a:ea typeface="ＭＳ Ｐゴシック" pitchFamily="34" charset="-128"/>
              </a:rPr>
              <a:t>Define a class that Implements  the Runnable interface. When a class implements Runnable, it must define a run() method. The code implementing the run() method is what runs as a separate thread.</a:t>
            </a:r>
            <a:br>
              <a:rPr lang="en-US" altLang="zh-TW" sz="2400" smtClean="0">
                <a:ea typeface="ＭＳ Ｐゴシック" pitchFamily="34" charset="-128"/>
              </a:rPr>
            </a:br>
            <a:endParaRPr lang="en-US" altLang="zh-TW"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zh-TW" smtClean="0">
                <a:ea typeface="ＭＳ Ｐゴシック" pitchFamily="34" charset="-128"/>
              </a:rPr>
              <a:t>Objectives</a:t>
            </a:r>
          </a:p>
        </p:txBody>
      </p:sp>
      <p:sp>
        <p:nvSpPr>
          <p:cNvPr id="5123" name="Content Placeholder 2"/>
          <p:cNvSpPr>
            <a:spLocks noGrp="1"/>
          </p:cNvSpPr>
          <p:nvPr>
            <p:ph idx="1"/>
          </p:nvPr>
        </p:nvSpPr>
        <p:spPr/>
        <p:txBody>
          <a:bodyPr/>
          <a:lstStyle/>
          <a:p>
            <a:r>
              <a:rPr lang="en-US" altLang="zh-TW" sz="2400" smtClean="0">
                <a:ea typeface="ＭＳ Ｐゴシック" pitchFamily="34" charset="-128"/>
              </a:rPr>
              <a:t>To introduce the notion of a </a:t>
            </a:r>
            <a:r>
              <a:rPr lang="en-US" altLang="zh-TW" sz="2400" b="1" smtClean="0">
                <a:solidFill>
                  <a:srgbClr val="FF0000"/>
                </a:solidFill>
                <a:ea typeface="ＭＳ Ｐゴシック" pitchFamily="34" charset="-128"/>
              </a:rPr>
              <a:t>thread</a:t>
            </a:r>
            <a:r>
              <a:rPr lang="en-US" altLang="zh-TW" sz="2400" smtClean="0">
                <a:ea typeface="ＭＳ Ｐゴシック" pitchFamily="34" charset="-128"/>
              </a:rPr>
              <a:t> — a fundamental unit of CPU utilization that forms the basis of multithreaded computer systems</a:t>
            </a:r>
          </a:p>
          <a:p>
            <a:r>
              <a:rPr lang="en-US" altLang="zh-TW" sz="2400" smtClean="0">
                <a:ea typeface="ＭＳ Ｐゴシック" pitchFamily="34" charset="-128"/>
              </a:rPr>
              <a:t>To discuss the APIs for the Pthreads, Win32, and Java thread libraries</a:t>
            </a:r>
          </a:p>
          <a:p>
            <a:r>
              <a:rPr lang="en-US" altLang="zh-TW" sz="2400" smtClean="0">
                <a:ea typeface="ＭＳ Ｐゴシック" pitchFamily="34" charset="-128"/>
              </a:rPr>
              <a:t>To examine issues related to multithreaded programming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TW" sz="4000" smtClean="0">
                <a:ea typeface="ＭＳ Ｐゴシック" pitchFamily="34" charset="-128"/>
              </a:rPr>
              <a:t>Threading Issues</a:t>
            </a:r>
          </a:p>
        </p:txBody>
      </p:sp>
      <p:sp>
        <p:nvSpPr>
          <p:cNvPr id="28675" name="Rectangle 3"/>
          <p:cNvSpPr>
            <a:spLocks noGrp="1" noChangeArrowheads="1"/>
          </p:cNvSpPr>
          <p:nvPr>
            <p:ph type="body" idx="1"/>
          </p:nvPr>
        </p:nvSpPr>
        <p:spPr>
          <a:xfrm>
            <a:off x="763588" y="1163638"/>
            <a:ext cx="8126412" cy="4483100"/>
          </a:xfrm>
        </p:spPr>
        <p:txBody>
          <a:bodyPr/>
          <a:lstStyle/>
          <a:p>
            <a:r>
              <a:rPr lang="en-US" altLang="zh-TW" sz="2400" smtClean="0">
                <a:ea typeface="ＭＳ Ｐゴシック" pitchFamily="34" charset="-128"/>
              </a:rPr>
              <a:t>Some of the issues to consider with </a:t>
            </a:r>
            <a:r>
              <a:rPr lang="en-US" altLang="zh-TW" sz="2400" b="1" smtClean="0">
                <a:solidFill>
                  <a:srgbClr val="FF0000"/>
                </a:solidFill>
                <a:ea typeface="ＭＳ Ｐゴシック" pitchFamily="34" charset="-128"/>
              </a:rPr>
              <a:t>multithreaded programs</a:t>
            </a:r>
            <a:r>
              <a:rPr lang="en-US" altLang="zh-TW" sz="2400" smtClean="0">
                <a:ea typeface="ＭＳ Ｐゴシック" pitchFamily="34" charset="-128"/>
              </a:rPr>
              <a:t>.</a:t>
            </a:r>
          </a:p>
          <a:p>
            <a:r>
              <a:rPr lang="en-US" altLang="zh-TW" sz="2400" smtClean="0">
                <a:ea typeface="ＭＳ Ｐゴシック" pitchFamily="34" charset="-128"/>
              </a:rPr>
              <a:t>Semantics of </a:t>
            </a:r>
            <a:r>
              <a:rPr lang="en-US" altLang="zh-TW" sz="2400" b="1" smtClean="0">
                <a:ea typeface="ＭＳ Ｐゴシック" pitchFamily="34" charset="-128"/>
              </a:rPr>
              <a:t>fork()</a:t>
            </a:r>
            <a:r>
              <a:rPr lang="en-US" altLang="zh-TW" sz="2400" smtClean="0">
                <a:ea typeface="ＭＳ Ｐゴシック" pitchFamily="34" charset="-128"/>
              </a:rPr>
              <a:t> and </a:t>
            </a:r>
            <a:r>
              <a:rPr lang="en-US" altLang="zh-TW" sz="2400" b="1" smtClean="0">
                <a:ea typeface="ＭＳ Ｐゴシック" pitchFamily="34" charset="-128"/>
              </a:rPr>
              <a:t>exec()</a:t>
            </a:r>
            <a:r>
              <a:rPr lang="en-US" altLang="zh-TW" sz="2400" smtClean="0">
                <a:ea typeface="ＭＳ Ｐゴシック" pitchFamily="34" charset="-128"/>
              </a:rPr>
              <a:t> system calls</a:t>
            </a:r>
          </a:p>
          <a:p>
            <a:r>
              <a:rPr lang="en-US" altLang="zh-TW" sz="2400" smtClean="0">
                <a:ea typeface="ＭＳ Ｐゴシック" pitchFamily="34" charset="-128"/>
              </a:rPr>
              <a:t>Thread cancellation of target thread</a:t>
            </a:r>
          </a:p>
          <a:p>
            <a:pPr lvl="1"/>
            <a:r>
              <a:rPr lang="en-US" altLang="zh-TW" sz="2400" smtClean="0">
                <a:ea typeface="ＭＳ Ｐゴシック" pitchFamily="34" charset="-128"/>
              </a:rPr>
              <a:t>Asynchronous or deferred</a:t>
            </a:r>
          </a:p>
          <a:p>
            <a:r>
              <a:rPr lang="en-US" altLang="zh-TW" sz="2400" smtClean="0">
                <a:ea typeface="ＭＳ Ｐゴシック" pitchFamily="34" charset="-128"/>
              </a:rPr>
              <a:t>Signal handling</a:t>
            </a:r>
          </a:p>
          <a:p>
            <a:r>
              <a:rPr lang="en-US" altLang="zh-TW" sz="2400" smtClean="0">
                <a:ea typeface="ＭＳ Ｐゴシック" pitchFamily="34" charset="-128"/>
              </a:rPr>
              <a:t>Thread pools</a:t>
            </a:r>
          </a:p>
          <a:p>
            <a:r>
              <a:rPr lang="en-US" altLang="zh-TW" sz="2400" smtClean="0">
                <a:ea typeface="ＭＳ Ｐゴシック" pitchFamily="34" charset="-128"/>
              </a:rPr>
              <a:t>Thread-specific data</a:t>
            </a:r>
          </a:p>
          <a:p>
            <a:r>
              <a:rPr lang="en-US" altLang="zh-TW" sz="2400" smtClean="0">
                <a:ea typeface="ＭＳ Ｐゴシック" pitchFamily="34" charset="-128"/>
              </a:rPr>
              <a:t>Scheduler activations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TW" smtClean="0">
                <a:ea typeface="ＭＳ Ｐゴシック" pitchFamily="34" charset="-128"/>
              </a:rPr>
              <a:t>Semantics of fork() and exec()</a:t>
            </a:r>
          </a:p>
        </p:txBody>
      </p:sp>
      <p:sp>
        <p:nvSpPr>
          <p:cNvPr id="29699" name="Rectangle 3"/>
          <p:cNvSpPr>
            <a:spLocks noGrp="1" noChangeArrowheads="1"/>
          </p:cNvSpPr>
          <p:nvPr>
            <p:ph type="body" idx="1"/>
          </p:nvPr>
        </p:nvSpPr>
        <p:spPr>
          <a:xfrm>
            <a:off x="585788" y="1098550"/>
            <a:ext cx="8229600" cy="4530725"/>
          </a:xfrm>
        </p:spPr>
        <p:txBody>
          <a:bodyPr/>
          <a:lstStyle/>
          <a:p>
            <a:r>
              <a:rPr lang="en-US" altLang="zh-TW" sz="2400" smtClean="0">
                <a:ea typeface="ＭＳ Ｐゴシック" pitchFamily="34" charset="-128"/>
              </a:rPr>
              <a:t>Chapter 3 described how the fork() system call is used to create a separate, duplicate process.</a:t>
            </a:r>
          </a:p>
          <a:p>
            <a:r>
              <a:rPr lang="en-US" altLang="zh-TW" sz="2400" smtClean="0">
                <a:ea typeface="ＭＳ Ｐゴシック" pitchFamily="34" charset="-128"/>
              </a:rPr>
              <a:t>The semantics of the fork() and exec() system calls change in a multithreaded program</a:t>
            </a:r>
          </a:p>
          <a:p>
            <a:r>
              <a:rPr lang="en-US" altLang="zh-TW" sz="2400" smtClean="0">
                <a:ea typeface="ＭＳ Ｐゴシック" pitchFamily="34" charset="-128"/>
              </a:rPr>
              <a:t>If one thread in a program calls fork(), does the new process duplicate all threads, or is the new process single-threaded ?</a:t>
            </a:r>
          </a:p>
          <a:p>
            <a:r>
              <a:rPr lang="en-US" altLang="zh-TW" sz="2400" smtClean="0">
                <a:ea typeface="ＭＳ Ｐゴシック" pitchFamily="34" charset="-128"/>
              </a:rPr>
              <a:t>Some UNIX systems have two versions of fork(), one that duplicates all threads and another duplicates only the thread that invoked the fork() system call.</a:t>
            </a:r>
          </a:p>
          <a:p>
            <a:r>
              <a:rPr lang="en-US" altLang="zh-TW" sz="2400" smtClean="0">
                <a:ea typeface="ＭＳ Ｐゴシック" pitchFamily="34" charset="-128"/>
              </a:rPr>
              <a:t>If a thread invokes the exec() system call, the program specified in the parameter to exec() will replace the entire process – including all threads.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TW" smtClean="0">
                <a:ea typeface="ＭＳ Ｐゴシック" pitchFamily="34" charset="-128"/>
              </a:rPr>
              <a:t>Semantics of fork() and exec()</a:t>
            </a:r>
          </a:p>
        </p:txBody>
      </p:sp>
      <p:sp>
        <p:nvSpPr>
          <p:cNvPr id="30723" name="Rectangle 3"/>
          <p:cNvSpPr>
            <a:spLocks noGrp="1" noChangeArrowheads="1"/>
          </p:cNvSpPr>
          <p:nvPr>
            <p:ph type="body" idx="1"/>
          </p:nvPr>
        </p:nvSpPr>
        <p:spPr>
          <a:xfrm>
            <a:off x="585788" y="1098550"/>
            <a:ext cx="8229600" cy="4530725"/>
          </a:xfrm>
        </p:spPr>
        <p:txBody>
          <a:bodyPr/>
          <a:lstStyle/>
          <a:p>
            <a:r>
              <a:rPr lang="en-US" altLang="zh-TW" sz="2400" smtClean="0">
                <a:ea typeface="ＭＳ Ｐゴシック" pitchFamily="34" charset="-128"/>
              </a:rPr>
              <a:t>Which of the two versions of fork() to use depends on the application.</a:t>
            </a:r>
          </a:p>
          <a:p>
            <a:r>
              <a:rPr lang="en-US" altLang="zh-TW" sz="2400" smtClean="0">
                <a:ea typeface="ＭＳ Ｐゴシック" pitchFamily="34" charset="-128"/>
              </a:rPr>
              <a:t>If exec() is called immediately after forking, then duplicating all threads is unnecessary, as the program specified in the parameters to exec() will replace the process. In this case, duplicating only the calling thread is appropriate.</a:t>
            </a:r>
          </a:p>
          <a:p>
            <a:r>
              <a:rPr lang="en-US" altLang="zh-TW" sz="2400" smtClean="0">
                <a:ea typeface="ＭＳ Ｐゴシック" pitchFamily="34" charset="-128"/>
              </a:rPr>
              <a:t>However, if the separate process does not call exec() after forking, the separate process should duplicate all threads.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TW" smtClean="0">
                <a:ea typeface="ＭＳ Ｐゴシック" pitchFamily="34" charset="-128"/>
              </a:rPr>
              <a:t>Thread Cancellation</a:t>
            </a:r>
          </a:p>
        </p:txBody>
      </p:sp>
      <p:sp>
        <p:nvSpPr>
          <p:cNvPr id="31747" name="Rectangle 3"/>
          <p:cNvSpPr>
            <a:spLocks noGrp="1" noChangeArrowheads="1"/>
          </p:cNvSpPr>
          <p:nvPr>
            <p:ph type="body" idx="1"/>
          </p:nvPr>
        </p:nvSpPr>
        <p:spPr>
          <a:xfrm>
            <a:off x="827088" y="1435100"/>
            <a:ext cx="8062912" cy="4430713"/>
          </a:xfrm>
        </p:spPr>
        <p:txBody>
          <a:bodyPr/>
          <a:lstStyle/>
          <a:p>
            <a:r>
              <a:rPr lang="en-US" altLang="zh-TW" sz="2800" smtClean="0">
                <a:ea typeface="ＭＳ Ｐゴシック" pitchFamily="34" charset="-128"/>
              </a:rPr>
              <a:t>Terminating a thread before it has finished</a:t>
            </a:r>
          </a:p>
          <a:p>
            <a:r>
              <a:rPr lang="en-US" altLang="zh-TW" sz="2800" smtClean="0">
                <a:ea typeface="ＭＳ Ｐゴシック" pitchFamily="34" charset="-128"/>
              </a:rPr>
              <a:t>Two general approaches:</a:t>
            </a:r>
          </a:p>
          <a:p>
            <a:pPr lvl="1"/>
            <a:r>
              <a:rPr lang="en-US" altLang="zh-TW" sz="2800" b="1" smtClean="0">
                <a:ea typeface="ＭＳ Ｐゴシック" pitchFamily="34" charset="-128"/>
              </a:rPr>
              <a:t>Asynchronous cancellation</a:t>
            </a:r>
            <a:r>
              <a:rPr lang="en-US" altLang="zh-TW" sz="2800" smtClean="0">
                <a:ea typeface="ＭＳ Ｐゴシック" pitchFamily="34" charset="-128"/>
              </a:rPr>
              <a:t> terminates the </a:t>
            </a:r>
            <a:r>
              <a:rPr lang="en-US" altLang="zh-TW" sz="2800" b="1" smtClean="0">
                <a:solidFill>
                  <a:srgbClr val="FF0000"/>
                </a:solidFill>
                <a:ea typeface="ＭＳ Ｐゴシック" pitchFamily="34" charset="-128"/>
              </a:rPr>
              <a:t>target thread  </a:t>
            </a:r>
            <a:r>
              <a:rPr lang="en-US" altLang="zh-TW" sz="2800" smtClean="0">
                <a:ea typeface="ＭＳ Ｐゴシック" pitchFamily="34" charset="-128"/>
              </a:rPr>
              <a:t>immediately</a:t>
            </a:r>
          </a:p>
          <a:p>
            <a:pPr lvl="1"/>
            <a:r>
              <a:rPr lang="en-US" altLang="zh-TW" sz="2800" b="1" smtClean="0">
                <a:ea typeface="ＭＳ Ｐゴシック" pitchFamily="34" charset="-128"/>
              </a:rPr>
              <a:t>Deferred cancellation</a:t>
            </a:r>
            <a:r>
              <a:rPr lang="en-US" altLang="zh-TW" sz="2800" smtClean="0">
                <a:ea typeface="ＭＳ Ｐゴシック" pitchFamily="34" charset="-128"/>
              </a:rPr>
              <a:t> allows the target thread to periodically check if it should be cancelled</a:t>
            </a:r>
          </a:p>
          <a:p>
            <a:pPr lvl="1">
              <a:buFont typeface="Monotype Sorts" pitchFamily="2" charset="2"/>
              <a:buNone/>
            </a:pPr>
            <a:endParaRPr lang="en-US" altLang="zh-TW" sz="2800" smtClean="0">
              <a:ea typeface="ＭＳ Ｐゴシック" pitchFamily="34" charset="-128"/>
            </a:endParaRPr>
          </a:p>
          <a:p>
            <a:pPr lvl="1"/>
            <a:endParaRPr lang="en-US" altLang="zh-TW" sz="2800" smtClean="0">
              <a:ea typeface="ＭＳ Ｐゴシック"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TW" smtClean="0">
                <a:ea typeface="ＭＳ Ｐゴシック" pitchFamily="34" charset="-128"/>
              </a:rPr>
              <a:t>Signal Handling</a:t>
            </a:r>
          </a:p>
        </p:txBody>
      </p:sp>
      <p:sp>
        <p:nvSpPr>
          <p:cNvPr id="32771" name="Rectangle 3"/>
          <p:cNvSpPr>
            <a:spLocks noGrp="1" noChangeArrowheads="1"/>
          </p:cNvSpPr>
          <p:nvPr>
            <p:ph type="body" idx="1"/>
          </p:nvPr>
        </p:nvSpPr>
        <p:spPr>
          <a:xfrm>
            <a:off x="319088" y="889000"/>
            <a:ext cx="8791575" cy="4457700"/>
          </a:xfrm>
        </p:spPr>
        <p:txBody>
          <a:bodyPr/>
          <a:lstStyle/>
          <a:p>
            <a:pPr marL="381000" indent="-381000"/>
            <a:r>
              <a:rPr lang="en-US" altLang="zh-TW" sz="2400" b="1" smtClean="0">
                <a:solidFill>
                  <a:srgbClr val="FF0000"/>
                </a:solidFill>
                <a:ea typeface="ＭＳ Ｐゴシック" pitchFamily="34" charset="-128"/>
              </a:rPr>
              <a:t>Signals</a:t>
            </a:r>
            <a:r>
              <a:rPr lang="en-US" altLang="zh-TW" sz="2400" smtClean="0">
                <a:ea typeface="ＭＳ Ｐゴシック" pitchFamily="34" charset="-128"/>
              </a:rPr>
              <a:t> are used in UNIX systems to notify a process that a particular event has occurred</a:t>
            </a:r>
          </a:p>
          <a:p>
            <a:pPr marL="381000" indent="-381000"/>
            <a:r>
              <a:rPr lang="en-US" altLang="zh-TW" sz="2400" smtClean="0">
                <a:ea typeface="ＭＳ Ｐゴシック" pitchFamily="34" charset="-128"/>
              </a:rPr>
              <a:t>A </a:t>
            </a:r>
            <a:r>
              <a:rPr lang="en-US" altLang="zh-TW" sz="2400" b="1" smtClean="0">
                <a:solidFill>
                  <a:srgbClr val="FF0000"/>
                </a:solidFill>
                <a:ea typeface="ＭＳ Ｐゴシック" pitchFamily="34" charset="-128"/>
              </a:rPr>
              <a:t>signal handler</a:t>
            </a:r>
            <a:r>
              <a:rPr lang="en-US" altLang="zh-TW" sz="2400" smtClean="0">
                <a:solidFill>
                  <a:srgbClr val="3366FF"/>
                </a:solidFill>
                <a:ea typeface="ＭＳ Ｐゴシック" pitchFamily="34" charset="-128"/>
              </a:rPr>
              <a:t> </a:t>
            </a:r>
            <a:r>
              <a:rPr lang="en-US" altLang="zh-TW" sz="2400" smtClean="0">
                <a:ea typeface="ＭＳ Ｐゴシック" pitchFamily="34" charset="-128"/>
              </a:rPr>
              <a:t>is used to process signals</a:t>
            </a:r>
          </a:p>
          <a:p>
            <a:pPr marL="800100" lvl="1" indent="-342900">
              <a:buFont typeface="Webdings" pitchFamily="18" charset="2"/>
              <a:buAutoNum type="arabicPeriod"/>
            </a:pPr>
            <a:r>
              <a:rPr lang="en-US" altLang="zh-TW" sz="2400" smtClean="0">
                <a:ea typeface="ＭＳ Ｐゴシック" pitchFamily="34" charset="-128"/>
              </a:rPr>
              <a:t>Signal is generated by particular event</a:t>
            </a:r>
          </a:p>
          <a:p>
            <a:pPr marL="800100" lvl="1" indent="-342900">
              <a:buFont typeface="Webdings" pitchFamily="18" charset="2"/>
              <a:buAutoNum type="arabicPeriod"/>
            </a:pPr>
            <a:r>
              <a:rPr lang="en-US" altLang="zh-TW" sz="2400" smtClean="0">
                <a:ea typeface="ＭＳ Ｐゴシック" pitchFamily="34" charset="-128"/>
              </a:rPr>
              <a:t>Signal is delivered to a process</a:t>
            </a:r>
          </a:p>
          <a:p>
            <a:pPr marL="800100" lvl="1" indent="-342900">
              <a:buFont typeface="Webdings" pitchFamily="18" charset="2"/>
              <a:buAutoNum type="arabicPeriod"/>
            </a:pPr>
            <a:r>
              <a:rPr lang="en-US" altLang="zh-TW" sz="2400" smtClean="0">
                <a:ea typeface="ＭＳ Ｐゴシック" pitchFamily="34" charset="-128"/>
              </a:rPr>
              <a:t>Once delivered, the signal must be handled</a:t>
            </a:r>
          </a:p>
          <a:p>
            <a:pPr marL="381000" indent="-381000"/>
            <a:r>
              <a:rPr lang="en-US" altLang="zh-TW" sz="2400" smtClean="0">
                <a:ea typeface="ＭＳ Ｐゴシック" pitchFamily="34" charset="-128"/>
              </a:rPr>
              <a:t>Options:</a:t>
            </a:r>
          </a:p>
          <a:p>
            <a:pPr marL="800100" lvl="1" indent="-342900"/>
            <a:r>
              <a:rPr lang="en-US" altLang="zh-TW" sz="2400" smtClean="0">
                <a:ea typeface="ＭＳ Ｐゴシック" pitchFamily="34" charset="-128"/>
              </a:rPr>
              <a:t>Deliver the signal to the thread to which the signal applies</a:t>
            </a:r>
          </a:p>
          <a:p>
            <a:pPr marL="800100" lvl="1" indent="-342900"/>
            <a:r>
              <a:rPr lang="en-US" altLang="zh-TW" sz="2400" smtClean="0">
                <a:ea typeface="ＭＳ Ｐゴシック" pitchFamily="34" charset="-128"/>
              </a:rPr>
              <a:t>Deliver the signal to every thread in the process</a:t>
            </a:r>
          </a:p>
          <a:p>
            <a:pPr marL="800100" lvl="1" indent="-342900"/>
            <a:r>
              <a:rPr lang="en-US" altLang="zh-TW" sz="2400" smtClean="0">
                <a:ea typeface="ＭＳ Ｐゴシック" pitchFamily="34" charset="-128"/>
              </a:rPr>
              <a:t>Deliver the signal to certain threads in the process</a:t>
            </a:r>
          </a:p>
          <a:p>
            <a:pPr marL="800100" lvl="1" indent="-342900"/>
            <a:r>
              <a:rPr lang="en-US" altLang="zh-TW" sz="2400" smtClean="0">
                <a:ea typeface="ＭＳ Ｐゴシック" pitchFamily="34" charset="-128"/>
              </a:rPr>
              <a:t>Assign a specific thread to receive all signals for the process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smtClean="0">
                <a:ea typeface="ＭＳ Ｐゴシック" pitchFamily="34" charset="-128"/>
              </a:rPr>
              <a:t>Thread Pools</a:t>
            </a:r>
          </a:p>
        </p:txBody>
      </p:sp>
      <p:sp>
        <p:nvSpPr>
          <p:cNvPr id="33795" name="Rectangle 3"/>
          <p:cNvSpPr>
            <a:spLocks noGrp="1" noChangeArrowheads="1"/>
          </p:cNvSpPr>
          <p:nvPr>
            <p:ph type="body" idx="1"/>
          </p:nvPr>
        </p:nvSpPr>
        <p:spPr>
          <a:xfrm>
            <a:off x="806450" y="1233488"/>
            <a:ext cx="7913688" cy="4478337"/>
          </a:xfrm>
        </p:spPr>
        <p:txBody>
          <a:bodyPr/>
          <a:lstStyle/>
          <a:p>
            <a:r>
              <a:rPr lang="en-US" altLang="zh-TW" sz="2800" smtClean="0">
                <a:ea typeface="ＭＳ Ｐゴシック" pitchFamily="34" charset="-128"/>
              </a:rPr>
              <a:t>Create a number of threads in a pool where they await work</a:t>
            </a:r>
          </a:p>
          <a:p>
            <a:r>
              <a:rPr lang="en-US" altLang="zh-TW" sz="2800" smtClean="0">
                <a:ea typeface="ＭＳ Ｐゴシック" pitchFamily="34" charset="-128"/>
              </a:rPr>
              <a:t>Advantages:</a:t>
            </a:r>
          </a:p>
          <a:p>
            <a:pPr lvl="1"/>
            <a:r>
              <a:rPr lang="en-US" altLang="zh-TW" sz="2800" smtClean="0">
                <a:ea typeface="ＭＳ Ｐゴシック" pitchFamily="34" charset="-128"/>
              </a:rPr>
              <a:t>Usually slightly faster to service a request with an existing thread than create a new thread</a:t>
            </a:r>
          </a:p>
          <a:p>
            <a:pPr lvl="1"/>
            <a:r>
              <a:rPr lang="en-US" altLang="zh-TW" sz="2800" smtClean="0">
                <a:ea typeface="ＭＳ Ｐゴシック" pitchFamily="34" charset="-128"/>
              </a:rPr>
              <a:t>Allows the number of threads in the application(s) to be bound to the size of the pool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TW" smtClean="0">
                <a:ea typeface="ＭＳ Ｐゴシック" pitchFamily="34" charset="-128"/>
              </a:rPr>
              <a:t>Thread Specific Data</a:t>
            </a:r>
          </a:p>
        </p:txBody>
      </p:sp>
      <p:sp>
        <p:nvSpPr>
          <p:cNvPr id="34819" name="Rectangle 3"/>
          <p:cNvSpPr>
            <a:spLocks noGrp="1" noChangeArrowheads="1"/>
          </p:cNvSpPr>
          <p:nvPr>
            <p:ph type="body" idx="1"/>
          </p:nvPr>
        </p:nvSpPr>
        <p:spPr>
          <a:xfrm>
            <a:off x="806450" y="1233488"/>
            <a:ext cx="7931150" cy="4478337"/>
          </a:xfrm>
        </p:spPr>
        <p:txBody>
          <a:bodyPr/>
          <a:lstStyle/>
          <a:p>
            <a:r>
              <a:rPr lang="en-US" altLang="zh-TW" sz="2400" smtClean="0">
                <a:ea typeface="ＭＳ Ｐゴシック" pitchFamily="34" charset="-128"/>
              </a:rPr>
              <a:t>Threads belonging to a process share the data of the process.</a:t>
            </a:r>
          </a:p>
          <a:p>
            <a:r>
              <a:rPr lang="en-US" altLang="zh-TW" sz="2400" smtClean="0">
                <a:ea typeface="ＭＳ Ｐゴシック" pitchFamily="34" charset="-128"/>
              </a:rPr>
              <a:t>However, it is useful to allow each thread to have its own copy of data (</a:t>
            </a:r>
            <a:r>
              <a:rPr lang="en-US" altLang="zh-TW" sz="2400" b="1" smtClean="0">
                <a:solidFill>
                  <a:srgbClr val="FF0000"/>
                </a:solidFill>
                <a:ea typeface="ＭＳ Ｐゴシック" pitchFamily="34" charset="-128"/>
              </a:rPr>
              <a:t>thread-specific data</a:t>
            </a:r>
            <a:r>
              <a:rPr lang="en-US" altLang="zh-TW" sz="2400" smtClean="0">
                <a:ea typeface="ＭＳ Ｐゴシック" pitchFamily="34" charset="-128"/>
              </a:rPr>
              <a:t>)</a:t>
            </a:r>
          </a:p>
          <a:p>
            <a:r>
              <a:rPr lang="en-US" altLang="zh-TW" sz="2400" smtClean="0">
                <a:ea typeface="ＭＳ Ｐゴシック" pitchFamily="34" charset="-128"/>
              </a:rPr>
              <a:t>For example, in a transaction-processing system, we might service each transaction in a separate thread. Each transaction might be assigned </a:t>
            </a:r>
            <a:r>
              <a:rPr lang="en-US" altLang="zh-TW" sz="2400" b="1" smtClean="0">
                <a:solidFill>
                  <a:srgbClr val="FF0000"/>
                </a:solidFill>
                <a:ea typeface="ＭＳ Ｐゴシック" pitchFamily="34" charset="-128"/>
              </a:rPr>
              <a:t>a unique ID</a:t>
            </a:r>
            <a:r>
              <a:rPr lang="en-US" altLang="zh-TW" sz="2400" smtClean="0">
                <a:ea typeface="ＭＳ Ｐゴシック" pitchFamily="34" charset="-128"/>
              </a:rPr>
              <a:t>.</a:t>
            </a:r>
          </a:p>
          <a:p>
            <a:r>
              <a:rPr lang="en-US" altLang="zh-TW" sz="2400" smtClean="0">
                <a:ea typeface="ＭＳ Ｐゴシック" pitchFamily="34" charset="-128"/>
              </a:rPr>
              <a:t>To associate each thread with its unique ID, we could use thread-specific data.</a:t>
            </a:r>
          </a:p>
          <a:p>
            <a:r>
              <a:rPr lang="en-US" altLang="zh-TW" sz="2400" smtClean="0">
                <a:ea typeface="ＭＳ Ｐゴシック" pitchFamily="34" charset="-128"/>
              </a:rPr>
              <a:t>Most thread libraries provide some form of support for thread-specific data.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TW" smtClean="0">
                <a:ea typeface="ＭＳ Ｐゴシック" pitchFamily="34" charset="-128"/>
              </a:rPr>
              <a:t>Scheduler Activations</a:t>
            </a:r>
          </a:p>
        </p:txBody>
      </p:sp>
      <p:sp>
        <p:nvSpPr>
          <p:cNvPr id="35843" name="Rectangle 3"/>
          <p:cNvSpPr>
            <a:spLocks noGrp="1" noChangeArrowheads="1"/>
          </p:cNvSpPr>
          <p:nvPr>
            <p:ph type="body" idx="1"/>
          </p:nvPr>
        </p:nvSpPr>
        <p:spPr>
          <a:xfrm>
            <a:off x="519113" y="1098550"/>
            <a:ext cx="5645150" cy="4492625"/>
          </a:xfrm>
        </p:spPr>
        <p:txBody>
          <a:bodyPr/>
          <a:lstStyle/>
          <a:p>
            <a:r>
              <a:rPr lang="en-US" altLang="zh-TW" sz="2000" smtClean="0">
                <a:ea typeface="ＭＳ Ｐゴシック" pitchFamily="34" charset="-128"/>
              </a:rPr>
              <a:t>Both M:M and Two-level models require </a:t>
            </a:r>
            <a:r>
              <a:rPr lang="en-US" altLang="zh-TW" sz="2000" b="1" smtClean="0">
                <a:solidFill>
                  <a:srgbClr val="FF0000"/>
                </a:solidFill>
                <a:ea typeface="ＭＳ Ｐゴシック" pitchFamily="34" charset="-128"/>
              </a:rPr>
              <a:t>communication</a:t>
            </a:r>
            <a:r>
              <a:rPr lang="en-US" altLang="zh-TW" sz="2000" smtClean="0">
                <a:ea typeface="ＭＳ Ｐゴシック" pitchFamily="34" charset="-128"/>
              </a:rPr>
              <a:t> between the kernel and the thread library to dynamically adjust the appropriate number of kernel threads to ensure the best performance. </a:t>
            </a:r>
          </a:p>
          <a:p>
            <a:r>
              <a:rPr lang="en-US" altLang="zh-TW" sz="2000" smtClean="0">
                <a:ea typeface="ＭＳ Ｐゴシック" pitchFamily="34" charset="-128"/>
              </a:rPr>
              <a:t>Lightweight process (LWP) – an intermediate data structure between the use and kernel threads.</a:t>
            </a:r>
          </a:p>
          <a:p>
            <a:r>
              <a:rPr lang="en-US" altLang="zh-TW" sz="2000" smtClean="0">
                <a:ea typeface="ＭＳ Ｐゴシック" pitchFamily="34" charset="-128"/>
              </a:rPr>
              <a:t>To user-thread library, the LWP appears to be a </a:t>
            </a:r>
            <a:r>
              <a:rPr lang="en-US" altLang="zh-TW" sz="2000" b="1" smtClean="0">
                <a:solidFill>
                  <a:srgbClr val="FF0000"/>
                </a:solidFill>
                <a:ea typeface="ＭＳ Ｐゴシック" pitchFamily="34" charset="-128"/>
              </a:rPr>
              <a:t>virtual processor </a:t>
            </a:r>
            <a:r>
              <a:rPr lang="en-US" altLang="zh-TW" sz="2000" smtClean="0">
                <a:ea typeface="ＭＳ Ｐゴシック" pitchFamily="34" charset="-128"/>
              </a:rPr>
              <a:t>on which the application can schedule a user thread to run.</a:t>
            </a:r>
          </a:p>
          <a:p>
            <a:r>
              <a:rPr lang="en-US" altLang="zh-TW" sz="2000" smtClean="0">
                <a:ea typeface="ＭＳ Ｐゴシック" pitchFamily="34" charset="-128"/>
              </a:rPr>
              <a:t>Each LWP is attached to a kernel thread</a:t>
            </a:r>
          </a:p>
          <a:p>
            <a:r>
              <a:rPr lang="en-US" altLang="zh-TW" sz="2000" smtClean="0">
                <a:ea typeface="ＭＳ Ｐゴシック" pitchFamily="34" charset="-128"/>
              </a:rPr>
              <a:t>If a kernel thread blocks </a:t>
            </a:r>
            <a:r>
              <a:rPr lang="en-US" altLang="zh-TW" sz="2000" smtClean="0">
                <a:ea typeface="ＭＳ Ｐゴシック" pitchFamily="34" charset="-128"/>
                <a:sym typeface="Wingdings" pitchFamily="2" charset="2"/>
              </a:rPr>
              <a:t> LWP blocks  user thread blocks.</a:t>
            </a:r>
            <a:endParaRPr lang="en-US" altLang="zh-TW" sz="2000" smtClean="0">
              <a:ea typeface="ＭＳ Ｐゴシック" pitchFamily="34" charset="-128"/>
            </a:endParaRPr>
          </a:p>
        </p:txBody>
      </p:sp>
      <p:pic>
        <p:nvPicPr>
          <p:cNvPr id="35844" name="Picture 4"/>
          <p:cNvPicPr>
            <a:picLocks noChangeAspect="1" noChangeArrowheads="1"/>
          </p:cNvPicPr>
          <p:nvPr/>
        </p:nvPicPr>
        <p:blipFill>
          <a:blip r:embed="rId3"/>
          <a:srcRect/>
          <a:stretch>
            <a:fillRect/>
          </a:stretch>
        </p:blipFill>
        <p:spPr bwMode="auto">
          <a:xfrm>
            <a:off x="6227763" y="1649413"/>
            <a:ext cx="2933700" cy="3762375"/>
          </a:xfrm>
          <a:prstGeom prst="rect">
            <a:avLst/>
          </a:prstGeom>
          <a:noFill/>
          <a:ln w="9525">
            <a:noFill/>
            <a:miter lim="800000"/>
            <a:headEnd/>
            <a:tailEnd/>
          </a:ln>
        </p:spPr>
      </p:pic>
      <p:sp>
        <p:nvSpPr>
          <p:cNvPr id="5" name="矩形 4"/>
          <p:cNvSpPr/>
          <p:nvPr/>
        </p:nvSpPr>
        <p:spPr bwMode="auto">
          <a:xfrm>
            <a:off x="6078538" y="3505200"/>
            <a:ext cx="1304925" cy="5588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a:defRPr/>
            </a:pPr>
            <a:r>
              <a:rPr lang="zh-TW" altLang="en-US" dirty="0">
                <a:latin typeface="Verdana" charset="0"/>
                <a:ea typeface="ＭＳ Ｐゴシック" charset="-128"/>
              </a:rPr>
              <a:t>   </a:t>
            </a:r>
            <a:r>
              <a:rPr lang="en-US" altLang="zh-TW" sz="2800" dirty="0">
                <a:latin typeface="Verdana" charset="0"/>
                <a:ea typeface="ＭＳ Ｐゴシック" charset="-128"/>
              </a:rPr>
              <a:t>LWP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TW" smtClean="0">
                <a:ea typeface="ＭＳ Ｐゴシック" pitchFamily="34" charset="-128"/>
              </a:rPr>
              <a:t>Scheduler Activations</a:t>
            </a:r>
          </a:p>
        </p:txBody>
      </p:sp>
      <p:sp>
        <p:nvSpPr>
          <p:cNvPr id="36867" name="Rectangle 3"/>
          <p:cNvSpPr>
            <a:spLocks noGrp="1" noChangeArrowheads="1"/>
          </p:cNvSpPr>
          <p:nvPr>
            <p:ph type="body" idx="1"/>
          </p:nvPr>
        </p:nvSpPr>
        <p:spPr>
          <a:xfrm>
            <a:off x="569913" y="1233488"/>
            <a:ext cx="8134350" cy="4492625"/>
          </a:xfrm>
        </p:spPr>
        <p:txBody>
          <a:bodyPr/>
          <a:lstStyle/>
          <a:p>
            <a:r>
              <a:rPr lang="en-US" altLang="zh-TW" sz="2400" smtClean="0">
                <a:ea typeface="ＭＳ Ｐゴシック" pitchFamily="34" charset="-128"/>
              </a:rPr>
              <a:t>An application may require any number of LWPs to run efficiently.</a:t>
            </a:r>
          </a:p>
          <a:p>
            <a:r>
              <a:rPr lang="en-US" altLang="zh-TW" sz="2400" smtClean="0">
                <a:ea typeface="ＭＳ Ｐゴシック" pitchFamily="34" charset="-128"/>
              </a:rPr>
              <a:t>A CPU-bound application running on a single processor.  Since only one thread can run at once, one LWP is sufficient.</a:t>
            </a:r>
          </a:p>
          <a:p>
            <a:r>
              <a:rPr lang="en-US" altLang="zh-TW" sz="2400" smtClean="0">
                <a:ea typeface="ＭＳ Ｐゴシック" pitchFamily="34" charset="-128"/>
              </a:rPr>
              <a:t>An I/O-intensive application may require multiple LWPs to execute. </a:t>
            </a:r>
          </a:p>
          <a:p>
            <a:r>
              <a:rPr lang="en-US" altLang="zh-TW" sz="2400" smtClean="0">
                <a:ea typeface="ＭＳ Ｐゴシック" pitchFamily="34" charset="-128"/>
              </a:rPr>
              <a:t>An LWP is required for each concurrent blocking system call.</a:t>
            </a:r>
          </a:p>
          <a:p>
            <a:r>
              <a:rPr lang="en-US" altLang="zh-TW" sz="2400" smtClean="0">
                <a:ea typeface="ＭＳ Ｐゴシック" pitchFamily="34" charset="-128"/>
              </a:rPr>
              <a:t>For example, five different file-read requests occur simultaneously, then five LWPs are needed because all could be waiting for I/O completion in the kernel.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smtClean="0">
                <a:ea typeface="ＭＳ Ｐゴシック" pitchFamily="34" charset="-128"/>
              </a:rPr>
              <a:t>Scheduler Activations</a:t>
            </a:r>
          </a:p>
        </p:txBody>
      </p:sp>
      <p:sp>
        <p:nvSpPr>
          <p:cNvPr id="37891" name="Rectangle 3"/>
          <p:cNvSpPr>
            <a:spLocks noGrp="1" noChangeArrowheads="1"/>
          </p:cNvSpPr>
          <p:nvPr>
            <p:ph type="body" idx="1"/>
          </p:nvPr>
        </p:nvSpPr>
        <p:spPr>
          <a:xfrm>
            <a:off x="806450" y="1233488"/>
            <a:ext cx="8083550" cy="4492625"/>
          </a:xfrm>
        </p:spPr>
        <p:txBody>
          <a:bodyPr/>
          <a:lstStyle/>
          <a:p>
            <a:r>
              <a:rPr lang="en-US" altLang="zh-TW" sz="2400" b="1" dirty="0" smtClean="0">
                <a:solidFill>
                  <a:srgbClr val="FF0000"/>
                </a:solidFill>
                <a:ea typeface="ＭＳ Ｐゴシック" pitchFamily="34" charset="-128"/>
              </a:rPr>
              <a:t>Scheduler activation</a:t>
            </a:r>
            <a:r>
              <a:rPr lang="en-US" altLang="zh-TW" sz="2400" dirty="0" smtClean="0">
                <a:ea typeface="ＭＳ Ｐゴシック" pitchFamily="34" charset="-128"/>
              </a:rPr>
              <a:t>: one scheme for communication between the user-thread library and the kernel</a:t>
            </a:r>
          </a:p>
          <a:p>
            <a:r>
              <a:rPr lang="en-US" altLang="zh-TW" sz="2400" dirty="0" smtClean="0">
                <a:ea typeface="ＭＳ Ｐゴシック" pitchFamily="34" charset="-128"/>
              </a:rPr>
              <a:t>The kernel provides an application with a set of virtual processors (LWPs), and the application can schedule user threads onto an available virtual processor.</a:t>
            </a:r>
          </a:p>
          <a:p>
            <a:r>
              <a:rPr lang="en-US" altLang="zh-TW" sz="2400" dirty="0" smtClean="0">
                <a:ea typeface="ＭＳ Ｐゴシック" pitchFamily="34" charset="-128"/>
              </a:rPr>
              <a:t>The kernel must inform an application about certain events – </a:t>
            </a:r>
            <a:r>
              <a:rPr lang="en-US" altLang="zh-TW" sz="2400" b="1" dirty="0" err="1" smtClean="0">
                <a:solidFill>
                  <a:srgbClr val="FF0000"/>
                </a:solidFill>
                <a:ea typeface="ＭＳ Ｐゴシック" pitchFamily="34" charset="-128"/>
              </a:rPr>
              <a:t>upcall</a:t>
            </a:r>
            <a:endParaRPr lang="en-US" altLang="zh-TW" sz="2400" b="1" dirty="0" smtClean="0">
              <a:solidFill>
                <a:srgbClr val="FF0000"/>
              </a:solidFill>
              <a:ea typeface="ＭＳ Ｐゴシック" pitchFamily="34" charset="-128"/>
            </a:endParaRPr>
          </a:p>
          <a:p>
            <a:r>
              <a:rPr lang="en-US" altLang="zh-TW" sz="2400" dirty="0" err="1" smtClean="0">
                <a:ea typeface="ＭＳ Ｐゴシック" pitchFamily="34" charset="-128"/>
              </a:rPr>
              <a:t>Upcalls</a:t>
            </a:r>
            <a:r>
              <a:rPr lang="en-US" altLang="zh-TW" sz="2400" dirty="0" smtClean="0">
                <a:ea typeface="ＭＳ Ｐゴシック" pitchFamily="34" charset="-128"/>
              </a:rPr>
              <a:t> are handled by the thread library with an </a:t>
            </a:r>
            <a:r>
              <a:rPr lang="en-US" altLang="zh-TW" sz="2400" b="1" dirty="0" err="1" smtClean="0">
                <a:solidFill>
                  <a:srgbClr val="FF0000"/>
                </a:solidFill>
                <a:ea typeface="ＭＳ Ｐゴシック" pitchFamily="34" charset="-128"/>
              </a:rPr>
              <a:t>upcall</a:t>
            </a:r>
            <a:r>
              <a:rPr lang="en-US" altLang="zh-TW" sz="2400" b="1" dirty="0" smtClean="0">
                <a:solidFill>
                  <a:srgbClr val="FF0000"/>
                </a:solidFill>
                <a:ea typeface="ＭＳ Ｐゴシック" pitchFamily="34" charset="-128"/>
              </a:rPr>
              <a:t> handler</a:t>
            </a:r>
            <a:r>
              <a:rPr lang="en-US" altLang="zh-TW" sz="2400" dirty="0" smtClean="0">
                <a:ea typeface="ＭＳ Ｐゴシック" pitchFamily="34" charset="-128"/>
              </a:rPr>
              <a:t>, and </a:t>
            </a:r>
            <a:r>
              <a:rPr lang="en-US" altLang="zh-TW" sz="2400" dirty="0" err="1" smtClean="0">
                <a:ea typeface="ＭＳ Ｐゴシック" pitchFamily="34" charset="-128"/>
              </a:rPr>
              <a:t>upcall</a:t>
            </a:r>
            <a:r>
              <a:rPr lang="en-US" altLang="zh-TW" sz="2400" dirty="0" smtClean="0">
                <a:ea typeface="ＭＳ Ｐゴシック" pitchFamily="34" charset="-128"/>
              </a:rPr>
              <a:t> handlers must run on a virtual processor.</a:t>
            </a:r>
          </a:p>
          <a:p>
            <a:r>
              <a:rPr lang="en-US" altLang="zh-TW" sz="2400" dirty="0" smtClean="0">
                <a:ea typeface="ＭＳ Ｐゴシック" pitchFamily="34" charset="-128"/>
              </a:rPr>
              <a:t>This communication allows an application to maintain the correct number of kernel threads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8675" y="277813"/>
            <a:ext cx="8229600" cy="576262"/>
          </a:xfrm>
        </p:spPr>
        <p:txBody>
          <a:bodyPr/>
          <a:lstStyle/>
          <a:p>
            <a:pPr eaLnBrk="1" hangingPunct="1"/>
            <a:r>
              <a:rPr lang="en-US" altLang="zh-TW" smtClean="0">
                <a:ea typeface="ＭＳ Ｐゴシック" pitchFamily="34" charset="-128"/>
              </a:rPr>
              <a:t>Single and Multithreaded Processes</a:t>
            </a:r>
          </a:p>
        </p:txBody>
      </p:sp>
      <p:pic>
        <p:nvPicPr>
          <p:cNvPr id="6147" name="Picture 10"/>
          <p:cNvPicPr>
            <a:picLocks noChangeAspect="1" noChangeArrowheads="1"/>
          </p:cNvPicPr>
          <p:nvPr/>
        </p:nvPicPr>
        <p:blipFill>
          <a:blip r:embed="rId3"/>
          <a:srcRect/>
          <a:stretch>
            <a:fillRect/>
          </a:stretch>
        </p:blipFill>
        <p:spPr bwMode="auto">
          <a:xfrm>
            <a:off x="1355725" y="1349375"/>
            <a:ext cx="6600825" cy="436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altLang="zh-TW" smtClean="0">
                <a:ea typeface="ＭＳ Ｐゴシック" pitchFamily="34" charset="-128"/>
              </a:rPr>
              <a:t>Operating System Examples</a:t>
            </a:r>
          </a:p>
        </p:txBody>
      </p:sp>
      <p:sp>
        <p:nvSpPr>
          <p:cNvPr id="38915" name="Rectangle 3"/>
          <p:cNvSpPr>
            <a:spLocks noGrp="1" noChangeArrowheads="1"/>
          </p:cNvSpPr>
          <p:nvPr>
            <p:ph type="body" idx="4294967295"/>
          </p:nvPr>
        </p:nvSpPr>
        <p:spPr>
          <a:xfrm>
            <a:off x="806450" y="1233488"/>
            <a:ext cx="7469188" cy="4492625"/>
          </a:xfrm>
        </p:spPr>
        <p:txBody>
          <a:bodyPr/>
          <a:lstStyle/>
          <a:p>
            <a:r>
              <a:rPr lang="en-US" altLang="zh-TW" sz="3200" smtClean="0">
                <a:ea typeface="ＭＳ Ｐゴシック" pitchFamily="34" charset="-128"/>
              </a:rPr>
              <a:t>Windows XP Threads</a:t>
            </a:r>
          </a:p>
          <a:p>
            <a:r>
              <a:rPr lang="en-US" altLang="zh-TW" sz="3200" smtClean="0">
                <a:ea typeface="ＭＳ Ｐゴシック" pitchFamily="34" charset="-128"/>
              </a:rPr>
              <a:t>Linux Threads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TW" smtClean="0">
                <a:ea typeface="ＭＳ Ｐゴシック" pitchFamily="34" charset="-128"/>
              </a:rPr>
              <a:t>Windows XP Threads</a:t>
            </a:r>
          </a:p>
        </p:txBody>
      </p:sp>
      <p:sp>
        <p:nvSpPr>
          <p:cNvPr id="39939" name="Rectangle 3"/>
          <p:cNvSpPr>
            <a:spLocks noGrp="1" noChangeArrowheads="1"/>
          </p:cNvSpPr>
          <p:nvPr>
            <p:ph type="body" idx="1"/>
          </p:nvPr>
        </p:nvSpPr>
        <p:spPr>
          <a:xfrm>
            <a:off x="742950" y="1011238"/>
            <a:ext cx="8045450" cy="4587875"/>
          </a:xfrm>
        </p:spPr>
        <p:txBody>
          <a:bodyPr/>
          <a:lstStyle/>
          <a:p>
            <a:r>
              <a:rPr lang="en-US" altLang="zh-TW" sz="2000" smtClean="0">
                <a:ea typeface="ＭＳ Ｐゴシック" pitchFamily="34" charset="-128"/>
              </a:rPr>
              <a:t>Implements the one-to-one mapping, </a:t>
            </a:r>
          </a:p>
          <a:p>
            <a:r>
              <a:rPr lang="en-US" altLang="zh-TW" sz="2000" smtClean="0">
                <a:ea typeface="ＭＳ Ｐゴシック" pitchFamily="34" charset="-128"/>
              </a:rPr>
              <a:t>By using the thread library, any thread belonging to a process can access the address space of the process.</a:t>
            </a:r>
          </a:p>
          <a:p>
            <a:r>
              <a:rPr lang="en-US" altLang="zh-TW" sz="2000" smtClean="0">
                <a:ea typeface="ＭＳ Ｐゴシック" pitchFamily="34" charset="-128"/>
              </a:rPr>
              <a:t>Each thread contains</a:t>
            </a:r>
          </a:p>
          <a:p>
            <a:pPr lvl="1"/>
            <a:r>
              <a:rPr lang="en-US" altLang="zh-TW" sz="2000" smtClean="0">
                <a:ea typeface="ＭＳ Ｐゴシック" pitchFamily="34" charset="-128"/>
              </a:rPr>
              <a:t>A thread id</a:t>
            </a:r>
          </a:p>
          <a:p>
            <a:pPr lvl="1"/>
            <a:r>
              <a:rPr lang="en-US" altLang="zh-TW" sz="2000" smtClean="0">
                <a:ea typeface="ＭＳ Ｐゴシック" pitchFamily="34" charset="-128"/>
              </a:rPr>
              <a:t>A register set</a:t>
            </a:r>
            <a:r>
              <a:rPr lang="zh-TW" altLang="en-US" sz="2000" smtClean="0">
                <a:ea typeface="ＭＳ Ｐゴシック" pitchFamily="34" charset="-128"/>
              </a:rPr>
              <a:t> </a:t>
            </a:r>
            <a:r>
              <a:rPr lang="en-US" altLang="zh-TW" sz="2000" smtClean="0">
                <a:ea typeface="ＭＳ Ｐゴシック" pitchFamily="34" charset="-128"/>
              </a:rPr>
              <a:t>representing the status of the processor</a:t>
            </a:r>
          </a:p>
          <a:p>
            <a:pPr lvl="1"/>
            <a:r>
              <a:rPr lang="en-US" altLang="zh-TW" sz="2000" smtClean="0">
                <a:ea typeface="ＭＳ Ｐゴシック" pitchFamily="34" charset="-128"/>
              </a:rPr>
              <a:t>Separate user and kernel stacks</a:t>
            </a:r>
          </a:p>
          <a:p>
            <a:pPr lvl="1"/>
            <a:r>
              <a:rPr lang="en-US" altLang="zh-TW" sz="2000" smtClean="0">
                <a:ea typeface="ＭＳ Ｐゴシック" pitchFamily="34" charset="-128"/>
              </a:rPr>
              <a:t>Private data storage area</a:t>
            </a:r>
          </a:p>
          <a:p>
            <a:r>
              <a:rPr lang="en-US" altLang="zh-TW" sz="2000" smtClean="0">
                <a:ea typeface="ＭＳ Ｐゴシック" pitchFamily="34" charset="-128"/>
              </a:rPr>
              <a:t>The register set, stacks, and private storage area are known as the </a:t>
            </a:r>
            <a:r>
              <a:rPr lang="en-US" altLang="zh-TW" sz="2000" smtClean="0">
                <a:solidFill>
                  <a:srgbClr val="3366FF"/>
                </a:solidFill>
                <a:ea typeface="ＭＳ Ｐゴシック" pitchFamily="34" charset="-128"/>
              </a:rPr>
              <a:t>context </a:t>
            </a:r>
            <a:r>
              <a:rPr lang="en-US" altLang="zh-TW" sz="2000" smtClean="0">
                <a:ea typeface="ＭＳ Ｐゴシック" pitchFamily="34" charset="-128"/>
              </a:rPr>
              <a:t>of the thread</a:t>
            </a:r>
          </a:p>
          <a:p>
            <a:r>
              <a:rPr lang="en-US" altLang="zh-TW" sz="2000" smtClean="0">
                <a:ea typeface="ＭＳ Ｐゴシック" pitchFamily="34" charset="-128"/>
              </a:rPr>
              <a:t>The primary data structures of a thread include:</a:t>
            </a:r>
          </a:p>
          <a:p>
            <a:pPr lvl="1"/>
            <a:r>
              <a:rPr lang="en-US" altLang="zh-TW" sz="2000" smtClean="0">
                <a:ea typeface="ＭＳ Ｐゴシック" pitchFamily="34" charset="-128"/>
              </a:rPr>
              <a:t>ETHREAD (executive thread block)</a:t>
            </a:r>
          </a:p>
          <a:p>
            <a:pPr lvl="1"/>
            <a:r>
              <a:rPr lang="en-US" altLang="zh-TW" sz="2000" smtClean="0">
                <a:ea typeface="ＭＳ Ｐゴシック" pitchFamily="34" charset="-128"/>
              </a:rPr>
              <a:t>KTHREAD (kernel thread block)</a:t>
            </a:r>
          </a:p>
          <a:p>
            <a:pPr lvl="1"/>
            <a:r>
              <a:rPr lang="en-US" altLang="zh-TW" sz="2000" smtClean="0">
                <a:ea typeface="ＭＳ Ｐゴシック" pitchFamily="34" charset="-128"/>
              </a:rPr>
              <a:t>TEB (thread environment block)</a:t>
            </a:r>
          </a:p>
          <a:p>
            <a:pPr>
              <a:buFont typeface="Monotype Sorts" pitchFamily="2" charset="2"/>
              <a:buNone/>
            </a:pPr>
            <a:endParaRPr lang="en-US" altLang="zh-TW" sz="2000" smtClean="0">
              <a:ea typeface="ＭＳ Ｐゴシック"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eaLnBrk="1" hangingPunct="1"/>
            <a:r>
              <a:rPr lang="en-US" altLang="zh-TW" smtClean="0">
                <a:ea typeface="ＭＳ Ｐゴシック" pitchFamily="34" charset="-128"/>
              </a:rPr>
              <a:t>Windows XP Threads</a:t>
            </a:r>
          </a:p>
        </p:txBody>
      </p:sp>
      <p:pic>
        <p:nvPicPr>
          <p:cNvPr id="40963" name="Picture 4" descr="4"/>
          <p:cNvPicPr>
            <a:picLocks noChangeAspect="1" noChangeArrowheads="1"/>
          </p:cNvPicPr>
          <p:nvPr/>
        </p:nvPicPr>
        <p:blipFill>
          <a:blip r:embed="rId3"/>
          <a:srcRect/>
          <a:stretch>
            <a:fillRect/>
          </a:stretch>
        </p:blipFill>
        <p:spPr bwMode="auto">
          <a:xfrm>
            <a:off x="2035175" y="949325"/>
            <a:ext cx="4989513" cy="4848225"/>
          </a:xfrm>
          <a:prstGeom prst="rect">
            <a:avLst/>
          </a:prstGeom>
          <a:noFill/>
          <a:ln w="9525">
            <a:noFill/>
            <a:miter lim="800000"/>
            <a:headEnd/>
            <a:tailEnd/>
          </a:ln>
        </p:spPr>
      </p:pic>
      <p:sp>
        <p:nvSpPr>
          <p:cNvPr id="4" name="文字方塊 3"/>
          <p:cNvSpPr txBox="1"/>
          <p:nvPr/>
        </p:nvSpPr>
        <p:spPr>
          <a:xfrm>
            <a:off x="2381250" y="5848350"/>
            <a:ext cx="4589463" cy="369888"/>
          </a:xfrm>
          <a:prstGeom prst="rect">
            <a:avLst/>
          </a:prstGeom>
          <a:noFill/>
        </p:spPr>
        <p:txBody>
          <a:bodyPr wrap="none">
            <a:spAutoFit/>
          </a:bodyPr>
          <a:lstStyle/>
          <a:p>
            <a:pPr>
              <a:defRPr/>
            </a:pPr>
            <a:r>
              <a:rPr lang="en-US" altLang="zh-TW" b="1" dirty="0">
                <a:latin typeface="+mj-lt"/>
              </a:rPr>
              <a:t>Data Structures of a Windows XP thread</a:t>
            </a:r>
            <a:endParaRPr lang="zh-TW" altLang="en-US" b="1" dirty="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zh-TW" smtClean="0">
                <a:ea typeface="ＭＳ Ｐゴシック" pitchFamily="34" charset="-128"/>
              </a:rPr>
              <a:t>Linux Threads</a:t>
            </a:r>
          </a:p>
        </p:txBody>
      </p:sp>
      <p:sp>
        <p:nvSpPr>
          <p:cNvPr id="41987" name="Rectangle 3"/>
          <p:cNvSpPr>
            <a:spLocks noGrp="1" noChangeArrowheads="1"/>
          </p:cNvSpPr>
          <p:nvPr>
            <p:ph type="body" idx="1"/>
          </p:nvPr>
        </p:nvSpPr>
        <p:spPr>
          <a:xfrm>
            <a:off x="573088" y="1239838"/>
            <a:ext cx="8316912" cy="4495800"/>
          </a:xfrm>
        </p:spPr>
        <p:txBody>
          <a:bodyPr/>
          <a:lstStyle/>
          <a:p>
            <a:r>
              <a:rPr lang="en-US" altLang="zh-TW" sz="2000" smtClean="0">
                <a:ea typeface="ＭＳ Ｐゴシック" pitchFamily="34" charset="-128"/>
              </a:rPr>
              <a:t>Linux provides the fork() system call with the traditional functionality of duplicating a process.</a:t>
            </a:r>
          </a:p>
          <a:p>
            <a:r>
              <a:rPr lang="en-US" altLang="zh-TW" sz="2000" smtClean="0">
                <a:ea typeface="ＭＳ Ｐゴシック" pitchFamily="34" charset="-128"/>
              </a:rPr>
              <a:t>Linux also provides the ability to create threads using the </a:t>
            </a:r>
            <a:r>
              <a:rPr lang="en-US" altLang="zh-TW" sz="2000" b="1" smtClean="0">
                <a:ea typeface="ＭＳ Ｐゴシック" pitchFamily="34" charset="-128"/>
              </a:rPr>
              <a:t>clone()</a:t>
            </a:r>
            <a:r>
              <a:rPr lang="en-US" altLang="zh-TW" sz="2000" smtClean="0">
                <a:ea typeface="ＭＳ Ｐゴシック" pitchFamily="34" charset="-128"/>
              </a:rPr>
              <a:t> system call </a:t>
            </a:r>
          </a:p>
          <a:p>
            <a:r>
              <a:rPr lang="en-US" altLang="zh-TW" sz="2000" smtClean="0">
                <a:ea typeface="ＭＳ Ｐゴシック" pitchFamily="34" charset="-128"/>
              </a:rPr>
              <a:t>However, Linux does not distinguish between processes and threads.</a:t>
            </a:r>
          </a:p>
          <a:p>
            <a:r>
              <a:rPr lang="en-US" altLang="zh-TW" sz="2000" smtClean="0">
                <a:ea typeface="ＭＳ Ｐゴシック" pitchFamily="34" charset="-128"/>
              </a:rPr>
              <a:t>Linux refers to them as </a:t>
            </a:r>
            <a:r>
              <a:rPr lang="en-US" altLang="zh-TW" sz="2000" b="1" i="1" smtClean="0">
                <a:solidFill>
                  <a:srgbClr val="FF0000"/>
                </a:solidFill>
                <a:ea typeface="ＭＳ Ｐゴシック" pitchFamily="34" charset="-128"/>
              </a:rPr>
              <a:t>tasks</a:t>
            </a:r>
            <a:r>
              <a:rPr lang="en-US" altLang="zh-TW" sz="2000" smtClean="0">
                <a:ea typeface="ＭＳ Ｐゴシック" pitchFamily="34" charset="-128"/>
              </a:rPr>
              <a:t> rather than </a:t>
            </a:r>
            <a:r>
              <a:rPr lang="en-US" altLang="zh-TW" sz="2000" i="1" smtClean="0">
                <a:ea typeface="ＭＳ Ｐゴシック" pitchFamily="34" charset="-128"/>
              </a:rPr>
              <a:t>processes</a:t>
            </a:r>
            <a:r>
              <a:rPr lang="en-US" altLang="zh-TW" sz="2000" smtClean="0">
                <a:ea typeface="ＭＳ Ｐゴシック" pitchFamily="34" charset="-128"/>
              </a:rPr>
              <a:t> or </a:t>
            </a:r>
            <a:r>
              <a:rPr lang="en-US" altLang="zh-TW" sz="2000" i="1" smtClean="0">
                <a:ea typeface="ＭＳ Ｐゴシック" pitchFamily="34" charset="-128"/>
              </a:rPr>
              <a:t>threads</a:t>
            </a:r>
            <a:endParaRPr lang="en-US" altLang="zh-TW" sz="2000" smtClean="0">
              <a:ea typeface="ＭＳ Ｐゴシック" pitchFamily="34" charset="-128"/>
            </a:endParaRPr>
          </a:p>
          <a:p>
            <a:r>
              <a:rPr lang="en-US" altLang="zh-TW" sz="2000" smtClean="0">
                <a:ea typeface="ＭＳ Ｐゴシック" pitchFamily="34" charset="-128"/>
              </a:rPr>
              <a:t>When </a:t>
            </a:r>
            <a:r>
              <a:rPr lang="en-US" altLang="zh-TW" sz="2000" b="1" smtClean="0">
                <a:ea typeface="ＭＳ Ｐゴシック" pitchFamily="34" charset="-128"/>
              </a:rPr>
              <a:t>clone()</a:t>
            </a:r>
            <a:r>
              <a:rPr lang="en-US" altLang="zh-TW" sz="2000" smtClean="0">
                <a:ea typeface="ＭＳ Ｐゴシック" pitchFamily="34" charset="-128"/>
              </a:rPr>
              <a:t> is invoked, it is passed a set of flags, which determine how much sharing is to take place between the parent and child tasks. </a:t>
            </a:r>
          </a:p>
          <a:p>
            <a:r>
              <a:rPr lang="en-US" altLang="zh-TW" sz="2000" smtClean="0">
                <a:ea typeface="ＭＳ Ｐゴシック" pitchFamily="34" charset="-128"/>
              </a:rPr>
              <a:t>For example, if clone() is passed the flags CLONE_FS, CLONE_VM, CLONE_SIGHAND, and CLONE_FILES, they will share the same file-system information, the same memory space, the same signal handler, and the same set of open files.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zh-TW" smtClean="0">
                <a:ea typeface="ＭＳ Ｐゴシック" pitchFamily="34" charset="-128"/>
              </a:rPr>
              <a:t>Linux Threads</a:t>
            </a:r>
          </a:p>
        </p:txBody>
      </p:sp>
      <p:pic>
        <p:nvPicPr>
          <p:cNvPr id="43011" name="Picture 7" descr="in-4"/>
          <p:cNvPicPr>
            <a:picLocks noChangeAspect="1" noChangeArrowheads="1"/>
          </p:cNvPicPr>
          <p:nvPr/>
        </p:nvPicPr>
        <p:blipFill>
          <a:blip r:embed="rId3"/>
          <a:srcRect/>
          <a:stretch>
            <a:fillRect/>
          </a:stretch>
        </p:blipFill>
        <p:spPr bwMode="auto">
          <a:xfrm>
            <a:off x="1803400" y="2295525"/>
            <a:ext cx="6072188" cy="2211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pPr eaLnBrk="1" hangingPunct="1"/>
            <a:r>
              <a:rPr lang="en-US" altLang="zh-TW" smtClean="0">
                <a:ea typeface="ＭＳ Ｐゴシック" pitchFamily="34" charset="-128"/>
              </a:rPr>
              <a:t>End of Chapter 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20700" y="458788"/>
            <a:ext cx="7292975" cy="312737"/>
          </a:xfrm>
        </p:spPr>
        <p:txBody>
          <a:bodyPr/>
          <a:lstStyle/>
          <a:p>
            <a:pPr eaLnBrk="1" hangingPunct="1"/>
            <a:r>
              <a:rPr lang="en-US" altLang="zh-TW" smtClean="0">
                <a:ea typeface="ＭＳ Ｐゴシック" pitchFamily="34" charset="-128"/>
              </a:rPr>
              <a:t>Benefits</a:t>
            </a:r>
          </a:p>
        </p:txBody>
      </p:sp>
      <p:sp>
        <p:nvSpPr>
          <p:cNvPr id="7171" name="Rectangle 3"/>
          <p:cNvSpPr>
            <a:spLocks noGrp="1" noChangeArrowheads="1"/>
          </p:cNvSpPr>
          <p:nvPr>
            <p:ph type="body" idx="1"/>
          </p:nvPr>
        </p:nvSpPr>
        <p:spPr>
          <a:xfrm>
            <a:off x="671513" y="1114425"/>
            <a:ext cx="8235950" cy="4530725"/>
          </a:xfrm>
        </p:spPr>
        <p:txBody>
          <a:bodyPr/>
          <a:lstStyle/>
          <a:p>
            <a:r>
              <a:rPr lang="en-US" altLang="zh-TW" sz="2400" b="1" smtClean="0">
                <a:solidFill>
                  <a:srgbClr val="FF0000"/>
                </a:solidFill>
                <a:ea typeface="ＭＳ Ｐゴシック" pitchFamily="34" charset="-128"/>
              </a:rPr>
              <a:t>Responsiveness</a:t>
            </a:r>
            <a:r>
              <a:rPr lang="en-US" altLang="zh-TW" sz="2400" smtClean="0">
                <a:ea typeface="ＭＳ Ｐゴシック" pitchFamily="34" charset="-128"/>
              </a:rPr>
              <a:t>: Multithreading an interactive application may allow a program to continue running even if part of it is blocked or is performing a length operation, thereby increasing responsiveness to the user. For example, a multithreaded Web browser could allow user interaction in one thread while an image was being loaded in another thread.</a:t>
            </a:r>
          </a:p>
          <a:p>
            <a:r>
              <a:rPr lang="en-US" altLang="zh-TW" sz="2400" b="1" smtClean="0">
                <a:solidFill>
                  <a:srgbClr val="FF0000"/>
                </a:solidFill>
                <a:ea typeface="ＭＳ Ｐゴシック" pitchFamily="34" charset="-128"/>
              </a:rPr>
              <a:t>Resource Sharing: </a:t>
            </a:r>
            <a:r>
              <a:rPr lang="en-US" altLang="zh-TW" sz="2400" smtClean="0">
                <a:ea typeface="ＭＳ Ｐゴシック" pitchFamily="34" charset="-128"/>
              </a:rPr>
              <a:t>Processes may only share resources through shared memory or message passing, arranged by the programmer. Threads share the memory and resources of the process to which they belong by default. The benefit of sharing code and data is that it allows an application to have several different threads of activity within the same address space.</a:t>
            </a:r>
            <a:br>
              <a:rPr lang="en-US" altLang="zh-TW" sz="2400" smtClean="0">
                <a:ea typeface="ＭＳ Ｐゴシック" pitchFamily="34" charset="-128"/>
              </a:rPr>
            </a:br>
            <a:endParaRPr lang="en-US" altLang="zh-TW" sz="2400" smtClean="0">
              <a:ea typeface="ＭＳ Ｐゴシック" pitchFamily="34" charset="-128"/>
            </a:endParaRPr>
          </a:p>
        </p:txBody>
      </p:sp>
      <p:sp>
        <p:nvSpPr>
          <p:cNvPr id="7172" name="Text Box 4"/>
          <p:cNvSpPr txBox="1">
            <a:spLocks noChangeArrowheads="1"/>
          </p:cNvSpPr>
          <p:nvPr/>
        </p:nvSpPr>
        <p:spPr bwMode="auto">
          <a:xfrm>
            <a:off x="1422400" y="165100"/>
            <a:ext cx="3100388" cy="457200"/>
          </a:xfrm>
          <a:prstGeom prst="rect">
            <a:avLst/>
          </a:prstGeom>
          <a:noFill/>
          <a:ln w="9525">
            <a:noFill/>
            <a:miter lim="800000"/>
            <a:headEnd/>
            <a:tailEnd/>
          </a:ln>
        </p:spPr>
        <p:txBody>
          <a:bodyPr anchor="ctr"/>
          <a:lstStyle/>
          <a:p>
            <a:pPr algn="ctr"/>
            <a:endParaRPr kumimoji="1" lang="zh-TW" altLang="zh-TW" sz="3200" b="1">
              <a:solidFill>
                <a:schemeClr val="tx2"/>
              </a:solidFill>
              <a:latin typeface="Helvetic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20700" y="458788"/>
            <a:ext cx="7292975" cy="312737"/>
          </a:xfrm>
        </p:spPr>
        <p:txBody>
          <a:bodyPr/>
          <a:lstStyle/>
          <a:p>
            <a:pPr eaLnBrk="1" hangingPunct="1"/>
            <a:r>
              <a:rPr lang="en-US" altLang="zh-TW" smtClean="0">
                <a:ea typeface="ＭＳ Ｐゴシック" pitchFamily="34" charset="-128"/>
              </a:rPr>
              <a:t>Benefits</a:t>
            </a:r>
          </a:p>
        </p:txBody>
      </p:sp>
      <p:sp>
        <p:nvSpPr>
          <p:cNvPr id="8195" name="Rectangle 3"/>
          <p:cNvSpPr>
            <a:spLocks noGrp="1" noChangeArrowheads="1"/>
          </p:cNvSpPr>
          <p:nvPr>
            <p:ph type="body" idx="1"/>
          </p:nvPr>
        </p:nvSpPr>
        <p:spPr>
          <a:xfrm>
            <a:off x="806450" y="1233488"/>
            <a:ext cx="7897813" cy="4530725"/>
          </a:xfrm>
        </p:spPr>
        <p:txBody>
          <a:bodyPr/>
          <a:lstStyle/>
          <a:p>
            <a:r>
              <a:rPr lang="en-US" altLang="zh-TW" sz="2400" b="1" smtClean="0">
                <a:solidFill>
                  <a:srgbClr val="FF0000"/>
                </a:solidFill>
                <a:ea typeface="ＭＳ Ｐゴシック" pitchFamily="34" charset="-128"/>
              </a:rPr>
              <a:t>Economy:</a:t>
            </a:r>
            <a:r>
              <a:rPr lang="en-US" altLang="zh-TW" sz="2400" smtClean="0">
                <a:ea typeface="ＭＳ Ｐゴシック" pitchFamily="34" charset="-128"/>
              </a:rPr>
              <a:t> Allocating memory and resources for process creating is costly. Because threads share the recourses of the process to which they belong, it is more economical to create and context-switch threads. In Solaris, creating a process is about 30 times slower than is creating a thread, and context switching is about 5 times slower.</a:t>
            </a:r>
          </a:p>
          <a:p>
            <a:r>
              <a:rPr lang="en-US" altLang="zh-TW" sz="2400" b="1" smtClean="0">
                <a:solidFill>
                  <a:srgbClr val="FF0000"/>
                </a:solidFill>
                <a:ea typeface="ＭＳ Ｐゴシック" pitchFamily="34" charset="-128"/>
              </a:rPr>
              <a:t>Scalability: </a:t>
            </a:r>
            <a:r>
              <a:rPr lang="en-US" altLang="zh-TW" sz="2400" smtClean="0">
                <a:ea typeface="ＭＳ Ｐゴシック" pitchFamily="34" charset="-128"/>
              </a:rPr>
              <a:t>The benefits of multithreading can be greatly increased in a multiprocessor architecture, where threads may be running in parallel on different processors. Multithreading on a multi-CPU machine increases parallelism.</a:t>
            </a:r>
          </a:p>
        </p:txBody>
      </p:sp>
      <p:sp>
        <p:nvSpPr>
          <p:cNvPr id="8196" name="Text Box 4"/>
          <p:cNvSpPr txBox="1">
            <a:spLocks noChangeArrowheads="1"/>
          </p:cNvSpPr>
          <p:nvPr/>
        </p:nvSpPr>
        <p:spPr bwMode="auto">
          <a:xfrm>
            <a:off x="1422400" y="165100"/>
            <a:ext cx="3100388" cy="457200"/>
          </a:xfrm>
          <a:prstGeom prst="rect">
            <a:avLst/>
          </a:prstGeom>
          <a:noFill/>
          <a:ln w="9525">
            <a:noFill/>
            <a:miter lim="800000"/>
            <a:headEnd/>
            <a:tailEnd/>
          </a:ln>
        </p:spPr>
        <p:txBody>
          <a:bodyPr anchor="ctr"/>
          <a:lstStyle/>
          <a:p>
            <a:pPr algn="ctr"/>
            <a:endParaRPr kumimoji="1" lang="zh-TW" altLang="zh-TW" sz="3200" b="1">
              <a:solidFill>
                <a:schemeClr val="tx2"/>
              </a:solidFill>
              <a:latin typeface="Helvetic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zh-TW" sz="4000" smtClean="0">
                <a:ea typeface="ＭＳ Ｐゴシック" pitchFamily="34" charset="-128"/>
              </a:rPr>
              <a:t>Multicore Programming</a:t>
            </a:r>
          </a:p>
        </p:txBody>
      </p:sp>
      <p:sp>
        <p:nvSpPr>
          <p:cNvPr id="9219" name="Content Placeholder 2"/>
          <p:cNvSpPr>
            <a:spLocks noGrp="1"/>
          </p:cNvSpPr>
          <p:nvPr>
            <p:ph idx="1"/>
          </p:nvPr>
        </p:nvSpPr>
        <p:spPr/>
        <p:txBody>
          <a:bodyPr/>
          <a:lstStyle/>
          <a:p>
            <a:r>
              <a:rPr lang="en-US" altLang="zh-TW" sz="3200" smtClean="0">
                <a:ea typeface="ＭＳ Ｐゴシック" pitchFamily="34" charset="-128"/>
              </a:rPr>
              <a:t>Multicore systems putting pressure on programmers, challenges include</a:t>
            </a:r>
          </a:p>
          <a:p>
            <a:pPr lvl="1"/>
            <a:r>
              <a:rPr lang="en-US" altLang="zh-TW" sz="2800" b="1" smtClean="0">
                <a:ea typeface="ＭＳ Ｐゴシック" pitchFamily="34" charset="-128"/>
              </a:rPr>
              <a:t>Dividing activities</a:t>
            </a:r>
          </a:p>
          <a:p>
            <a:pPr lvl="1"/>
            <a:r>
              <a:rPr lang="en-US" altLang="zh-TW" sz="2800" b="1" smtClean="0">
                <a:ea typeface="ＭＳ Ｐゴシック" pitchFamily="34" charset="-128"/>
              </a:rPr>
              <a:t>Balance</a:t>
            </a:r>
          </a:p>
          <a:p>
            <a:pPr lvl="1"/>
            <a:r>
              <a:rPr lang="en-US" altLang="zh-TW" sz="2800" b="1" smtClean="0">
                <a:ea typeface="ＭＳ Ｐゴシック" pitchFamily="34" charset="-128"/>
              </a:rPr>
              <a:t>Data splitting</a:t>
            </a:r>
          </a:p>
          <a:p>
            <a:pPr lvl="1"/>
            <a:r>
              <a:rPr lang="en-US" altLang="zh-TW" sz="2800" b="1" smtClean="0">
                <a:ea typeface="ＭＳ Ｐゴシック" pitchFamily="34" charset="-128"/>
              </a:rPr>
              <a:t>Data dependency</a:t>
            </a:r>
          </a:p>
          <a:p>
            <a:pPr lvl="1"/>
            <a:r>
              <a:rPr lang="en-US" altLang="zh-TW" sz="2800" b="1" smtClean="0">
                <a:ea typeface="ＭＳ Ｐゴシック" pitchFamily="34" charset="-128"/>
              </a:rPr>
              <a:t>Testing and debugging</a:t>
            </a:r>
          </a:p>
          <a:p>
            <a:pPr lvl="1"/>
            <a:endParaRPr lang="en-US" altLang="zh-TW" sz="2800" smtClean="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85825" y="277813"/>
            <a:ext cx="8229600" cy="576262"/>
          </a:xfrm>
        </p:spPr>
        <p:txBody>
          <a:bodyPr/>
          <a:lstStyle/>
          <a:p>
            <a:pPr eaLnBrk="1" hangingPunct="1"/>
            <a:r>
              <a:rPr lang="en-US" altLang="zh-TW" smtClean="0">
                <a:ea typeface="ＭＳ Ｐゴシック" pitchFamily="34" charset="-128"/>
              </a:rPr>
              <a:t>Multithreaded Server Architecture</a:t>
            </a:r>
          </a:p>
        </p:txBody>
      </p:sp>
      <p:pic>
        <p:nvPicPr>
          <p:cNvPr id="10243" name="Picture 4" descr="4"/>
          <p:cNvPicPr>
            <a:picLocks noChangeAspect="1" noChangeArrowheads="1"/>
          </p:cNvPicPr>
          <p:nvPr/>
        </p:nvPicPr>
        <p:blipFill>
          <a:blip r:embed="rId3"/>
          <a:srcRect/>
          <a:stretch>
            <a:fillRect/>
          </a:stretch>
        </p:blipFill>
        <p:spPr bwMode="auto">
          <a:xfrm>
            <a:off x="1173163" y="2209800"/>
            <a:ext cx="7108825"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57250" y="277813"/>
            <a:ext cx="8229600" cy="576262"/>
          </a:xfrm>
        </p:spPr>
        <p:txBody>
          <a:bodyPr/>
          <a:lstStyle/>
          <a:p>
            <a:pPr eaLnBrk="1" hangingPunct="1"/>
            <a:r>
              <a:rPr lang="en-US" altLang="zh-TW" sz="2400" smtClean="0">
                <a:ea typeface="ＭＳ Ｐゴシック" pitchFamily="34" charset="-128"/>
              </a:rPr>
              <a:t>Concurrent Execution on a Single-core System</a:t>
            </a:r>
          </a:p>
        </p:txBody>
      </p:sp>
      <p:pic>
        <p:nvPicPr>
          <p:cNvPr id="11267" name="Picture 4" descr="4"/>
          <p:cNvPicPr>
            <a:picLocks noChangeAspect="1" noChangeArrowheads="1"/>
          </p:cNvPicPr>
          <p:nvPr/>
        </p:nvPicPr>
        <p:blipFill>
          <a:blip r:embed="rId3"/>
          <a:srcRect/>
          <a:stretch>
            <a:fillRect/>
          </a:stretch>
        </p:blipFill>
        <p:spPr bwMode="auto">
          <a:xfrm>
            <a:off x="877888" y="2665413"/>
            <a:ext cx="7615237"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5480</TotalTime>
  <Words>2075</Words>
  <Application>Microsoft Office PowerPoint</Application>
  <PresentationFormat>如螢幕大小 (4:3)</PresentationFormat>
  <Paragraphs>235</Paragraphs>
  <Slides>45</Slides>
  <Notes>41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45</vt:i4>
      </vt:variant>
    </vt:vector>
  </HeadingPairs>
  <TitlesOfParts>
    <vt:vector size="54" baseType="lpstr">
      <vt:lpstr>Verdana</vt:lpstr>
      <vt:lpstr>ＭＳ Ｐゴシック</vt:lpstr>
      <vt:lpstr>Arial</vt:lpstr>
      <vt:lpstr>Helvetica</vt:lpstr>
      <vt:lpstr>Monotype Sorts</vt:lpstr>
      <vt:lpstr>Webdings</vt:lpstr>
      <vt:lpstr>Times New Roman</vt:lpstr>
      <vt:lpstr>Wingdings</vt:lpstr>
      <vt:lpstr>os-8</vt:lpstr>
      <vt:lpstr>Chapter 4:  Multithreaded Programming</vt:lpstr>
      <vt:lpstr>Chapter 4: Multithreaded Programming</vt:lpstr>
      <vt:lpstr>Objectives</vt:lpstr>
      <vt:lpstr>Single and Multithreaded Processes</vt:lpstr>
      <vt:lpstr>Benefits</vt:lpstr>
      <vt:lpstr>Benefits</vt:lpstr>
      <vt:lpstr>Multicore Programming</vt:lpstr>
      <vt:lpstr>Multithreaded Server Architecture</vt:lpstr>
      <vt:lpstr>Concurrent Execution on a Single-core System</vt:lpstr>
      <vt:lpstr>Parallel Execution on a Multicore System</vt:lpstr>
      <vt:lpstr>User Threads</vt:lpstr>
      <vt:lpstr>Kernel Threads</vt:lpstr>
      <vt:lpstr>Multithreading Models</vt:lpstr>
      <vt:lpstr>Many-to-One</vt:lpstr>
      <vt:lpstr>Many-to-One Model</vt:lpstr>
      <vt:lpstr>One-to-One</vt:lpstr>
      <vt:lpstr>One-to-one Model</vt:lpstr>
      <vt:lpstr>Many-to-Many Model</vt:lpstr>
      <vt:lpstr>Many-to-Many Model</vt:lpstr>
      <vt:lpstr>Two-level Model</vt:lpstr>
      <vt:lpstr>Two-level Model</vt:lpstr>
      <vt:lpstr>Thread Libraries</vt:lpstr>
      <vt:lpstr>Thread Libraries</vt:lpstr>
      <vt:lpstr>Pthreads</vt:lpstr>
      <vt:lpstr>Multithreaded C program using the Pthreads API</vt:lpstr>
      <vt:lpstr>投影片 26</vt:lpstr>
      <vt:lpstr>Multithreaded C program using the Win32 API</vt:lpstr>
      <vt:lpstr>Multithreaded C program using the Win32 API</vt:lpstr>
      <vt:lpstr>Java Threads</vt:lpstr>
      <vt:lpstr>Threading Issues</vt:lpstr>
      <vt:lpstr>Semantics of fork() and exec()</vt:lpstr>
      <vt:lpstr>Semantics of fork() and exec()</vt:lpstr>
      <vt:lpstr>Thread Cancellation</vt:lpstr>
      <vt:lpstr>Signal Handling</vt:lpstr>
      <vt:lpstr>Thread Pools</vt:lpstr>
      <vt:lpstr>Thread Specific Data</vt:lpstr>
      <vt:lpstr>Scheduler Activations</vt:lpstr>
      <vt:lpstr>Scheduler Activations</vt:lpstr>
      <vt:lpstr>Scheduler Activations</vt:lpstr>
      <vt:lpstr>Operating System Examples</vt:lpstr>
      <vt:lpstr>Windows XP Threads</vt:lpstr>
      <vt:lpstr>Windows XP Threads</vt:lpstr>
      <vt:lpstr>Linux Threads</vt:lpstr>
      <vt:lpstr>Linux Threads</vt:lpstr>
      <vt:lpstr>End of Chapter 4</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5.01</dc:title>
  <dc:creator>Marilyn Turnamian</dc:creator>
  <cp:lastModifiedBy>user</cp:lastModifiedBy>
  <cp:revision>176</cp:revision>
  <cp:lastPrinted>2001-06-14T14:23:12Z</cp:lastPrinted>
  <dcterms:created xsi:type="dcterms:W3CDTF">2008-07-16T21:23:58Z</dcterms:created>
  <dcterms:modified xsi:type="dcterms:W3CDTF">2011-10-17T01:20:45Z</dcterms:modified>
</cp:coreProperties>
</file>